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sldIdLst>
    <p:sldId id="256" r:id="rId5"/>
    <p:sldId id="363" r:id="rId6"/>
    <p:sldId id="333" r:id="rId7"/>
    <p:sldId id="381" r:id="rId8"/>
    <p:sldId id="378" r:id="rId9"/>
    <p:sldId id="379" r:id="rId10"/>
    <p:sldId id="380" r:id="rId11"/>
    <p:sldId id="382" r:id="rId12"/>
    <p:sldId id="35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FFC0132-3573-67D4-4644-89D8BD9B08AC}" name="Claire J Momberger" initials="CM" userId="S::cmomberger@co.slo.ca.us::71591a20-2f29-48eb-9ed1-a07464d84178" providerId="AD"/>
  <p188:author id="{1B3F16C6-9599-1BB5-D3F4-E4AAB3B1AA14}" name="Schani Siong" initials="SS" userId="S::ssiong@co.slo.ca.us::5407c7d9-dac7-4249-b227-287d4145982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B5E"/>
    <a:srgbClr val="818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212" autoAdjust="0"/>
  </p:normalViewPr>
  <p:slideViewPr>
    <p:cSldViewPr snapToGrid="0">
      <p:cViewPr varScale="1">
        <p:scale>
          <a:sx n="56" d="100"/>
          <a:sy n="56" d="100"/>
        </p:scale>
        <p:origin x="225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ie Fonzi" userId="4bdab594-dfc1-4128-9fd0-9b75ab4efa3d" providerId="ADAL" clId="{AB274920-128F-4DC1-90E3-26141F661AE2}"/>
    <pc:docChg chg="undo custSel addSld delSld modSld">
      <pc:chgData name="Kylie Fonzi" userId="4bdab594-dfc1-4128-9fd0-9b75ab4efa3d" providerId="ADAL" clId="{AB274920-128F-4DC1-90E3-26141F661AE2}" dt="2024-07-11T18:53:19.584" v="822" actId="20577"/>
      <pc:docMkLst>
        <pc:docMk/>
      </pc:docMkLst>
      <pc:sldChg chg="addSp delSp mod">
        <pc:chgData name="Kylie Fonzi" userId="4bdab594-dfc1-4128-9fd0-9b75ab4efa3d" providerId="ADAL" clId="{AB274920-128F-4DC1-90E3-26141F661AE2}" dt="2024-07-11T16:57:26.011" v="122" actId="22"/>
        <pc:sldMkLst>
          <pc:docMk/>
          <pc:sldMk cId="1629480293" sldId="256"/>
        </pc:sldMkLst>
        <pc:spChg chg="add del">
          <ac:chgData name="Kylie Fonzi" userId="4bdab594-dfc1-4128-9fd0-9b75ab4efa3d" providerId="ADAL" clId="{AB274920-128F-4DC1-90E3-26141F661AE2}" dt="2024-07-11T16:57:26.011" v="122" actId="22"/>
          <ac:spMkLst>
            <pc:docMk/>
            <pc:sldMk cId="1629480293" sldId="256"/>
            <ac:spMk id="3" creationId="{96BBF5C6-6EFB-F8A7-B8A4-997BBC0F9AA5}"/>
          </ac:spMkLst>
        </pc:spChg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782505357" sldId="269"/>
        </pc:sldMkLst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1031595939" sldId="274"/>
        </pc:sldMkLst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3082881985" sldId="299"/>
        </pc:sldMkLst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880965633" sldId="303"/>
        </pc:sldMkLst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3084430850" sldId="306"/>
        </pc:sldMkLst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1426247454" sldId="307"/>
        </pc:sldMkLst>
      </pc:sldChg>
      <pc:sldChg chg="modSp mod">
        <pc:chgData name="Kylie Fonzi" userId="4bdab594-dfc1-4128-9fd0-9b75ab4efa3d" providerId="ADAL" clId="{AB274920-128F-4DC1-90E3-26141F661AE2}" dt="2024-07-11T16:59:05.046" v="186" actId="20577"/>
        <pc:sldMkLst>
          <pc:docMk/>
          <pc:sldMk cId="439545502" sldId="328"/>
        </pc:sldMkLst>
        <pc:spChg chg="mod">
          <ac:chgData name="Kylie Fonzi" userId="4bdab594-dfc1-4128-9fd0-9b75ab4efa3d" providerId="ADAL" clId="{AB274920-128F-4DC1-90E3-26141F661AE2}" dt="2024-07-11T16:59:05.046" v="186" actId="20577"/>
          <ac:spMkLst>
            <pc:docMk/>
            <pc:sldMk cId="439545502" sldId="328"/>
            <ac:spMk id="6" creationId="{00000000-0000-0000-0000-000000000000}"/>
          </ac:spMkLst>
        </pc:spChg>
      </pc:sldChg>
      <pc:sldChg chg="modSp mod">
        <pc:chgData name="Kylie Fonzi" userId="4bdab594-dfc1-4128-9fd0-9b75ab4efa3d" providerId="ADAL" clId="{AB274920-128F-4DC1-90E3-26141F661AE2}" dt="2024-07-11T18:53:19.584" v="822" actId="20577"/>
        <pc:sldMkLst>
          <pc:docMk/>
          <pc:sldMk cId="2029952975" sldId="333"/>
        </pc:sldMkLst>
        <pc:spChg chg="mod">
          <ac:chgData name="Kylie Fonzi" userId="4bdab594-dfc1-4128-9fd0-9b75ab4efa3d" providerId="ADAL" clId="{AB274920-128F-4DC1-90E3-26141F661AE2}" dt="2024-07-11T16:52:46.250" v="67" actId="20577"/>
          <ac:spMkLst>
            <pc:docMk/>
            <pc:sldMk cId="2029952975" sldId="333"/>
            <ac:spMk id="5" creationId="{00000000-0000-0000-0000-000000000000}"/>
          </ac:spMkLst>
        </pc:spChg>
        <pc:spChg chg="mod">
          <ac:chgData name="Kylie Fonzi" userId="4bdab594-dfc1-4128-9fd0-9b75ab4efa3d" providerId="ADAL" clId="{AB274920-128F-4DC1-90E3-26141F661AE2}" dt="2024-07-11T18:53:19.584" v="822" actId="20577"/>
          <ac:spMkLst>
            <pc:docMk/>
            <pc:sldMk cId="2029952975" sldId="333"/>
            <ac:spMk id="6" creationId="{00000000-0000-0000-0000-000000000000}"/>
          </ac:spMkLst>
        </pc:spChg>
      </pc:sldChg>
      <pc:sldChg chg="modSp mod">
        <pc:chgData name="Kylie Fonzi" userId="4bdab594-dfc1-4128-9fd0-9b75ab4efa3d" providerId="ADAL" clId="{AB274920-128F-4DC1-90E3-26141F661AE2}" dt="2024-07-11T16:49:05.774" v="57" actId="20577"/>
        <pc:sldMkLst>
          <pc:docMk/>
          <pc:sldMk cId="181126503" sldId="363"/>
        </pc:sldMkLst>
        <pc:spChg chg="mod">
          <ac:chgData name="Kylie Fonzi" userId="4bdab594-dfc1-4128-9fd0-9b75ab4efa3d" providerId="ADAL" clId="{AB274920-128F-4DC1-90E3-26141F661AE2}" dt="2024-07-11T16:49:05.774" v="57" actId="20577"/>
          <ac:spMkLst>
            <pc:docMk/>
            <pc:sldMk cId="181126503" sldId="363"/>
            <ac:spMk id="4" creationId="{00000000-0000-0000-0000-000000000000}"/>
          </ac:spMkLst>
        </pc:spChg>
        <pc:spChg chg="mod">
          <ac:chgData name="Kylie Fonzi" userId="4bdab594-dfc1-4128-9fd0-9b75ab4efa3d" providerId="ADAL" clId="{AB274920-128F-4DC1-90E3-26141F661AE2}" dt="2024-07-11T16:48:58.563" v="48" actId="1076"/>
          <ac:spMkLst>
            <pc:docMk/>
            <pc:sldMk cId="181126503" sldId="363"/>
            <ac:spMk id="7" creationId="{D8149DA8-0177-DF1B-3700-049053F58932}"/>
          </ac:spMkLst>
        </pc:spChg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4187168262" sldId="364"/>
        </pc:sldMkLst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2092333798" sldId="366"/>
        </pc:sldMkLst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3990755689" sldId="367"/>
        </pc:sldMkLst>
      </pc:sldChg>
      <pc:sldChg chg="del">
        <pc:chgData name="Kylie Fonzi" userId="4bdab594-dfc1-4128-9fd0-9b75ab4efa3d" providerId="ADAL" clId="{AB274920-128F-4DC1-90E3-26141F661AE2}" dt="2024-07-11T16:59:28.736" v="187" actId="2696"/>
        <pc:sldMkLst>
          <pc:docMk/>
          <pc:sldMk cId="2319348745" sldId="368"/>
        </pc:sldMkLst>
      </pc:sldChg>
      <pc:sldChg chg="modSp add mod">
        <pc:chgData name="Kylie Fonzi" userId="4bdab594-dfc1-4128-9fd0-9b75ab4efa3d" providerId="ADAL" clId="{AB274920-128F-4DC1-90E3-26141F661AE2}" dt="2024-07-11T18:14:45.255" v="810" actId="20577"/>
        <pc:sldMkLst>
          <pc:docMk/>
          <pc:sldMk cId="2371393411" sldId="369"/>
        </pc:sldMkLst>
        <pc:spChg chg="mod">
          <ac:chgData name="Kylie Fonzi" userId="4bdab594-dfc1-4128-9fd0-9b75ab4efa3d" providerId="ADAL" clId="{AB274920-128F-4DC1-90E3-26141F661AE2}" dt="2024-07-11T16:55:31.396" v="119" actId="20577"/>
          <ac:spMkLst>
            <pc:docMk/>
            <pc:sldMk cId="2371393411" sldId="369"/>
            <ac:spMk id="5" creationId="{00000000-0000-0000-0000-000000000000}"/>
          </ac:spMkLst>
        </pc:spChg>
        <pc:spChg chg="mod">
          <ac:chgData name="Kylie Fonzi" userId="4bdab594-dfc1-4128-9fd0-9b75ab4efa3d" providerId="ADAL" clId="{AB274920-128F-4DC1-90E3-26141F661AE2}" dt="2024-07-11T18:14:45.255" v="810" actId="20577"/>
          <ac:spMkLst>
            <pc:docMk/>
            <pc:sldMk cId="2371393411" sldId="369"/>
            <ac:spMk id="6" creationId="{00000000-0000-0000-0000-000000000000}"/>
          </ac:spMkLst>
        </pc:spChg>
      </pc:sldChg>
      <pc:sldChg chg="add del">
        <pc:chgData name="Kylie Fonzi" userId="4bdab594-dfc1-4128-9fd0-9b75ab4efa3d" providerId="ADAL" clId="{AB274920-128F-4DC1-90E3-26141F661AE2}" dt="2024-07-11T16:54:45.793" v="76" actId="47"/>
        <pc:sldMkLst>
          <pc:docMk/>
          <pc:sldMk cId="3030239765" sldId="369"/>
        </pc:sldMkLst>
      </pc:sldChg>
      <pc:sldChg chg="modSp add mod">
        <pc:chgData name="Kylie Fonzi" userId="4bdab594-dfc1-4128-9fd0-9b75ab4efa3d" providerId="ADAL" clId="{AB274920-128F-4DC1-90E3-26141F661AE2}" dt="2024-07-11T16:57:44.540" v="155"/>
        <pc:sldMkLst>
          <pc:docMk/>
          <pc:sldMk cId="847870307" sldId="370"/>
        </pc:sldMkLst>
        <pc:spChg chg="mod">
          <ac:chgData name="Kylie Fonzi" userId="4bdab594-dfc1-4128-9fd0-9b75ab4efa3d" providerId="ADAL" clId="{AB274920-128F-4DC1-90E3-26141F661AE2}" dt="2024-07-11T16:57:37.038" v="154" actId="20577"/>
          <ac:spMkLst>
            <pc:docMk/>
            <pc:sldMk cId="847870307" sldId="370"/>
            <ac:spMk id="5" creationId="{00000000-0000-0000-0000-000000000000}"/>
          </ac:spMkLst>
        </pc:spChg>
        <pc:spChg chg="mod">
          <ac:chgData name="Kylie Fonzi" userId="4bdab594-dfc1-4128-9fd0-9b75ab4efa3d" providerId="ADAL" clId="{AB274920-128F-4DC1-90E3-26141F661AE2}" dt="2024-07-11T16:57:44.540" v="155"/>
          <ac:spMkLst>
            <pc:docMk/>
            <pc:sldMk cId="847870307" sldId="370"/>
            <ac:spMk id="6" creationId="{00000000-0000-0000-0000-000000000000}"/>
          </ac:spMkLst>
        </pc:spChg>
      </pc:sldChg>
      <pc:sldMasterChg chg="delSldLayout">
        <pc:chgData name="Kylie Fonzi" userId="4bdab594-dfc1-4128-9fd0-9b75ab4efa3d" providerId="ADAL" clId="{AB274920-128F-4DC1-90E3-26141F661AE2}" dt="2024-07-11T16:59:28.736" v="187" actId="2696"/>
        <pc:sldMasterMkLst>
          <pc:docMk/>
          <pc:sldMasterMk cId="1581862231" sldId="2147483660"/>
        </pc:sldMasterMkLst>
        <pc:sldLayoutChg chg="del">
          <pc:chgData name="Kylie Fonzi" userId="4bdab594-dfc1-4128-9fd0-9b75ab4efa3d" providerId="ADAL" clId="{AB274920-128F-4DC1-90E3-26141F661AE2}" dt="2024-07-11T16:59:28.736" v="187" actId="2696"/>
          <pc:sldLayoutMkLst>
            <pc:docMk/>
            <pc:sldMasterMk cId="1581862231" sldId="2147483660"/>
            <pc:sldLayoutMk cId="3867915538" sldId="2147483673"/>
          </pc:sldLayoutMkLst>
        </pc:sldLayoutChg>
      </pc:sldMasterChg>
    </pc:docChg>
  </pc:docChgLst>
  <pc:docChgLst>
    <pc:chgData name="Schani Siong" userId="S::ssiong@co.slo.ca.us::5407c7d9-dac7-4249-b227-287d4145982c" providerId="AD" clId="Web-{46FB534E-5D48-220B-F113-63DE5AA8D231}"/>
    <pc:docChg chg="mod modSld">
      <pc:chgData name="Schani Siong" userId="S::ssiong@co.slo.ca.us::5407c7d9-dac7-4249-b227-287d4145982c" providerId="AD" clId="Web-{46FB534E-5D48-220B-F113-63DE5AA8D231}" dt="2024-08-16T19:25:42.766" v="72" actId="14100"/>
      <pc:docMkLst>
        <pc:docMk/>
      </pc:docMkLst>
      <pc:sldChg chg="modSp">
        <pc:chgData name="Schani Siong" userId="S::ssiong@co.slo.ca.us::5407c7d9-dac7-4249-b227-287d4145982c" providerId="AD" clId="Web-{46FB534E-5D48-220B-F113-63DE5AA8D231}" dt="2024-08-16T19:15:54.255" v="16"/>
        <pc:sldMkLst>
          <pc:docMk/>
          <pc:sldMk cId="2029952975" sldId="333"/>
        </pc:sldMkLst>
        <pc:spChg chg="mod">
          <ac:chgData name="Schani Siong" userId="S::ssiong@co.slo.ca.us::5407c7d9-dac7-4249-b227-287d4145982c" providerId="AD" clId="Web-{46FB534E-5D48-220B-F113-63DE5AA8D231}" dt="2024-08-16T19:14:44.644" v="9" actId="1076"/>
          <ac:spMkLst>
            <pc:docMk/>
            <pc:sldMk cId="2029952975" sldId="333"/>
            <ac:spMk id="5" creationId="{00000000-0000-0000-0000-000000000000}"/>
          </ac:spMkLst>
        </pc:spChg>
        <pc:graphicFrameChg chg="mod modGraphic">
          <ac:chgData name="Schani Siong" userId="S::ssiong@co.slo.ca.us::5407c7d9-dac7-4249-b227-287d4145982c" providerId="AD" clId="Web-{46FB534E-5D48-220B-F113-63DE5AA8D231}" dt="2024-08-16T19:15:54.255" v="16"/>
          <ac:graphicFrameMkLst>
            <pc:docMk/>
            <pc:sldMk cId="2029952975" sldId="333"/>
            <ac:graphicFrameMk id="2" creationId="{B46F5AEB-ECBD-4E29-CB0A-49379B43E406}"/>
          </ac:graphicFrameMkLst>
        </pc:graphicFrameChg>
      </pc:sldChg>
      <pc:sldChg chg="modSp">
        <pc:chgData name="Schani Siong" userId="S::ssiong@co.slo.ca.us::5407c7d9-dac7-4249-b227-287d4145982c" providerId="AD" clId="Web-{46FB534E-5D48-220B-F113-63DE5AA8D231}" dt="2024-08-16T19:20:14.963" v="49" actId="20577"/>
        <pc:sldMkLst>
          <pc:docMk/>
          <pc:sldMk cId="360898756" sldId="378"/>
        </pc:sldMkLst>
        <pc:spChg chg="mod">
          <ac:chgData name="Schani Siong" userId="S::ssiong@co.slo.ca.us::5407c7d9-dac7-4249-b227-287d4145982c" providerId="AD" clId="Web-{46FB534E-5D48-220B-F113-63DE5AA8D231}" dt="2024-08-16T19:20:14.963" v="49" actId="20577"/>
          <ac:spMkLst>
            <pc:docMk/>
            <pc:sldMk cId="360898756" sldId="378"/>
            <ac:spMk id="3" creationId="{134870D0-7A6E-0FB4-CFDD-1B4153DE8BFD}"/>
          </ac:spMkLst>
        </pc:spChg>
      </pc:sldChg>
      <pc:sldChg chg="modSp modCm">
        <pc:chgData name="Schani Siong" userId="S::ssiong@co.slo.ca.us::5407c7d9-dac7-4249-b227-287d4145982c" providerId="AD" clId="Web-{46FB534E-5D48-220B-F113-63DE5AA8D231}" dt="2024-08-16T19:24:21.187" v="69" actId="20577"/>
        <pc:sldMkLst>
          <pc:docMk/>
          <pc:sldMk cId="69668699" sldId="380"/>
        </pc:sldMkLst>
        <pc:spChg chg="mod">
          <ac:chgData name="Schani Siong" userId="S::ssiong@co.slo.ca.us::5407c7d9-dac7-4249-b227-287d4145982c" providerId="AD" clId="Web-{46FB534E-5D48-220B-F113-63DE5AA8D231}" dt="2024-08-16T19:24:21.187" v="69" actId="20577"/>
          <ac:spMkLst>
            <pc:docMk/>
            <pc:sldMk cId="69668699" sldId="380"/>
            <ac:spMk id="2" creationId="{EADA6AF0-4193-F232-8E8B-209E3F46C5D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chani Siong" userId="S::ssiong@co.slo.ca.us::5407c7d9-dac7-4249-b227-287d4145982c" providerId="AD" clId="Web-{46FB534E-5D48-220B-F113-63DE5AA8D231}" dt="2024-08-16T19:24:10.671" v="68" actId="20577"/>
              <pc2:cmMkLst xmlns:pc2="http://schemas.microsoft.com/office/powerpoint/2019/9/main/command">
                <pc:docMk/>
                <pc:sldMk cId="69668699" sldId="380"/>
                <pc2:cmMk id="{8832008B-5383-4CA4-90B0-73D064C894C6}"/>
              </pc2:cmMkLst>
            </pc226:cmChg>
          </p:ext>
        </pc:extLst>
      </pc:sldChg>
      <pc:sldChg chg="modSp">
        <pc:chgData name="Schani Siong" userId="S::ssiong@co.slo.ca.us::5407c7d9-dac7-4249-b227-287d4145982c" providerId="AD" clId="Web-{46FB534E-5D48-220B-F113-63DE5AA8D231}" dt="2024-08-16T19:19:57.525" v="43" actId="20577"/>
        <pc:sldMkLst>
          <pc:docMk/>
          <pc:sldMk cId="347918551" sldId="381"/>
        </pc:sldMkLst>
        <pc:spChg chg="mod">
          <ac:chgData name="Schani Siong" userId="S::ssiong@co.slo.ca.us::5407c7d9-dac7-4249-b227-287d4145982c" providerId="AD" clId="Web-{46FB534E-5D48-220B-F113-63DE5AA8D231}" dt="2024-08-16T19:19:57.525" v="43" actId="20577"/>
          <ac:spMkLst>
            <pc:docMk/>
            <pc:sldMk cId="347918551" sldId="381"/>
            <ac:spMk id="3" creationId="{134870D0-7A6E-0FB4-CFDD-1B4153DE8BFD}"/>
          </ac:spMkLst>
        </pc:spChg>
      </pc:sldChg>
      <pc:sldChg chg="modSp">
        <pc:chgData name="Schani Siong" userId="S::ssiong@co.slo.ca.us::5407c7d9-dac7-4249-b227-287d4145982c" providerId="AD" clId="Web-{46FB534E-5D48-220B-F113-63DE5AA8D231}" dt="2024-08-16T19:25:42.766" v="72" actId="14100"/>
        <pc:sldMkLst>
          <pc:docMk/>
          <pc:sldMk cId="1248757485" sldId="382"/>
        </pc:sldMkLst>
        <pc:spChg chg="mod">
          <ac:chgData name="Schani Siong" userId="S::ssiong@co.slo.ca.us::5407c7d9-dac7-4249-b227-287d4145982c" providerId="AD" clId="Web-{46FB534E-5D48-220B-F113-63DE5AA8D231}" dt="2024-08-16T19:25:42.766" v="72" actId="14100"/>
          <ac:spMkLst>
            <pc:docMk/>
            <pc:sldMk cId="1248757485" sldId="382"/>
            <ac:spMk id="2" creationId="{EADA6AF0-4193-F232-8E8B-209E3F46C5DF}"/>
          </ac:spMkLst>
        </pc:spChg>
      </pc:sldChg>
    </pc:docChg>
  </pc:docChgLst>
  <pc:docChgLst>
    <pc:chgData name="Claire J Momberger" userId="71591a20-2f29-48eb-9ed1-a07464d84178" providerId="ADAL" clId="{775BD97B-CE07-4D1B-BD86-9E1EABEC73EE}"/>
    <pc:docChg chg="modSld">
      <pc:chgData name="Claire J Momberger" userId="71591a20-2f29-48eb-9ed1-a07464d84178" providerId="ADAL" clId="{775BD97B-CE07-4D1B-BD86-9E1EABEC73EE}" dt="2024-08-21T14:53:58.387" v="6" actId="20577"/>
      <pc:docMkLst>
        <pc:docMk/>
      </pc:docMkLst>
      <pc:sldChg chg="modNotesTx">
        <pc:chgData name="Claire J Momberger" userId="71591a20-2f29-48eb-9ed1-a07464d84178" providerId="ADAL" clId="{775BD97B-CE07-4D1B-BD86-9E1EABEC73EE}" dt="2024-08-21T14:53:33.570" v="0" actId="20577"/>
        <pc:sldMkLst>
          <pc:docMk/>
          <pc:sldMk cId="2029952975" sldId="333"/>
        </pc:sldMkLst>
      </pc:sldChg>
      <pc:sldChg chg="modNotesTx">
        <pc:chgData name="Claire J Momberger" userId="71591a20-2f29-48eb-9ed1-a07464d84178" providerId="ADAL" clId="{775BD97B-CE07-4D1B-BD86-9E1EABEC73EE}" dt="2024-08-21T14:53:41.841" v="1" actId="20577"/>
        <pc:sldMkLst>
          <pc:docMk/>
          <pc:sldMk cId="360898756" sldId="378"/>
        </pc:sldMkLst>
      </pc:sldChg>
      <pc:sldChg chg="delCm modNotesTx">
        <pc:chgData name="Claire J Momberger" userId="71591a20-2f29-48eb-9ed1-a07464d84178" providerId="ADAL" clId="{775BD97B-CE07-4D1B-BD86-9E1EABEC73EE}" dt="2024-08-21T14:53:47.869" v="3"/>
        <pc:sldMkLst>
          <pc:docMk/>
          <pc:sldMk cId="2895146381" sldId="3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laire J Momberger" userId="71591a20-2f29-48eb-9ed1-a07464d84178" providerId="ADAL" clId="{775BD97B-CE07-4D1B-BD86-9E1EABEC73EE}" dt="2024-08-21T14:53:47.869" v="3"/>
              <pc2:cmMkLst xmlns:pc2="http://schemas.microsoft.com/office/powerpoint/2019/9/main/command">
                <pc:docMk/>
                <pc:sldMk cId="2895146381" sldId="379"/>
                <pc2:cmMk id="{C9892104-8000-4820-93B4-359771EC7C51}"/>
              </pc2:cmMkLst>
            </pc226:cmChg>
          </p:ext>
        </pc:extLst>
      </pc:sldChg>
      <pc:sldChg chg="delCm modNotesTx">
        <pc:chgData name="Claire J Momberger" userId="71591a20-2f29-48eb-9ed1-a07464d84178" providerId="ADAL" clId="{775BD97B-CE07-4D1B-BD86-9E1EABEC73EE}" dt="2024-08-21T14:53:54.513" v="5"/>
        <pc:sldMkLst>
          <pc:docMk/>
          <pc:sldMk cId="69668699" sldId="38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laire J Momberger" userId="71591a20-2f29-48eb-9ed1-a07464d84178" providerId="ADAL" clId="{775BD97B-CE07-4D1B-BD86-9E1EABEC73EE}" dt="2024-08-21T14:53:54.513" v="5"/>
              <pc2:cmMkLst xmlns:pc2="http://schemas.microsoft.com/office/powerpoint/2019/9/main/command">
                <pc:docMk/>
                <pc:sldMk cId="69668699" sldId="380"/>
                <pc2:cmMk id="{8832008B-5383-4CA4-90B0-73D064C894C6}"/>
              </pc2:cmMkLst>
            </pc226:cmChg>
          </p:ext>
        </pc:extLst>
      </pc:sldChg>
      <pc:sldChg chg="modNotesTx">
        <pc:chgData name="Claire J Momberger" userId="71591a20-2f29-48eb-9ed1-a07464d84178" providerId="ADAL" clId="{775BD97B-CE07-4D1B-BD86-9E1EABEC73EE}" dt="2024-08-21T14:53:58.387" v="6" actId="20577"/>
        <pc:sldMkLst>
          <pc:docMk/>
          <pc:sldMk cId="1248757485" sldId="382"/>
        </pc:sldMkLst>
      </pc:sldChg>
    </pc:docChg>
  </pc:docChgLst>
  <pc:docChgLst>
    <pc:chgData name="Kylie Fonzi" userId="4bdab594-dfc1-4128-9fd0-9b75ab4efa3d" providerId="ADAL" clId="{FAE02A3B-1556-4DFA-BE41-A22B3A1FE867}"/>
    <pc:docChg chg="custSel addSld delSld modSld">
      <pc:chgData name="Kylie Fonzi" userId="4bdab594-dfc1-4128-9fd0-9b75ab4efa3d" providerId="ADAL" clId="{FAE02A3B-1556-4DFA-BE41-A22B3A1FE867}" dt="2024-08-09T19:15:56.579" v="628" actId="5793"/>
      <pc:docMkLst>
        <pc:docMk/>
      </pc:docMkLst>
      <pc:sldChg chg="modSp mod">
        <pc:chgData name="Kylie Fonzi" userId="4bdab594-dfc1-4128-9fd0-9b75ab4efa3d" providerId="ADAL" clId="{FAE02A3B-1556-4DFA-BE41-A22B3A1FE867}" dt="2024-08-09T19:14:29.444" v="452" actId="20577"/>
        <pc:sldMkLst>
          <pc:docMk/>
          <pc:sldMk cId="439545502" sldId="328"/>
        </pc:sldMkLst>
        <pc:spChg chg="mod">
          <ac:chgData name="Kylie Fonzi" userId="4bdab594-dfc1-4128-9fd0-9b75ab4efa3d" providerId="ADAL" clId="{FAE02A3B-1556-4DFA-BE41-A22B3A1FE867}" dt="2024-08-09T19:14:29.444" v="452" actId="20577"/>
          <ac:spMkLst>
            <pc:docMk/>
            <pc:sldMk cId="439545502" sldId="328"/>
            <ac:spMk id="6" creationId="{00000000-0000-0000-0000-000000000000}"/>
          </ac:spMkLst>
        </pc:spChg>
      </pc:sldChg>
      <pc:sldChg chg="modSp mod">
        <pc:chgData name="Kylie Fonzi" userId="4bdab594-dfc1-4128-9fd0-9b75ab4efa3d" providerId="ADAL" clId="{FAE02A3B-1556-4DFA-BE41-A22B3A1FE867}" dt="2024-08-09T19:13:55.882" v="355" actId="20577"/>
        <pc:sldMkLst>
          <pc:docMk/>
          <pc:sldMk cId="2029952975" sldId="333"/>
        </pc:sldMkLst>
        <pc:spChg chg="mod">
          <ac:chgData name="Kylie Fonzi" userId="4bdab594-dfc1-4128-9fd0-9b75ab4efa3d" providerId="ADAL" clId="{FAE02A3B-1556-4DFA-BE41-A22B3A1FE867}" dt="2024-08-09T19:13:46.398" v="327" actId="5793"/>
          <ac:spMkLst>
            <pc:docMk/>
            <pc:sldMk cId="2029952975" sldId="333"/>
            <ac:spMk id="5" creationId="{00000000-0000-0000-0000-000000000000}"/>
          </ac:spMkLst>
        </pc:spChg>
        <pc:spChg chg="mod">
          <ac:chgData name="Kylie Fonzi" userId="4bdab594-dfc1-4128-9fd0-9b75ab4efa3d" providerId="ADAL" clId="{FAE02A3B-1556-4DFA-BE41-A22B3A1FE867}" dt="2024-08-09T19:13:55.882" v="355" actId="20577"/>
          <ac:spMkLst>
            <pc:docMk/>
            <pc:sldMk cId="2029952975" sldId="333"/>
            <ac:spMk id="6" creationId="{00000000-0000-0000-0000-000000000000}"/>
          </ac:spMkLst>
        </pc:spChg>
      </pc:sldChg>
      <pc:sldChg chg="modSp mod">
        <pc:chgData name="Kylie Fonzi" userId="4bdab594-dfc1-4128-9fd0-9b75ab4efa3d" providerId="ADAL" clId="{FAE02A3B-1556-4DFA-BE41-A22B3A1FE867}" dt="2024-08-09T19:13:02.840" v="236" actId="20577"/>
        <pc:sldMkLst>
          <pc:docMk/>
          <pc:sldMk cId="181126503" sldId="363"/>
        </pc:sldMkLst>
        <pc:spChg chg="mod">
          <ac:chgData name="Kylie Fonzi" userId="4bdab594-dfc1-4128-9fd0-9b75ab4efa3d" providerId="ADAL" clId="{FAE02A3B-1556-4DFA-BE41-A22B3A1FE867}" dt="2024-08-09T19:13:02.840" v="236" actId="20577"/>
          <ac:spMkLst>
            <pc:docMk/>
            <pc:sldMk cId="181126503" sldId="363"/>
            <ac:spMk id="4" creationId="{00000000-0000-0000-0000-000000000000}"/>
          </ac:spMkLst>
        </pc:spChg>
        <pc:spChg chg="mod">
          <ac:chgData name="Kylie Fonzi" userId="4bdab594-dfc1-4128-9fd0-9b75ab4efa3d" providerId="ADAL" clId="{FAE02A3B-1556-4DFA-BE41-A22B3A1FE867}" dt="2024-08-09T19:12:56.205" v="225" actId="20577"/>
          <ac:spMkLst>
            <pc:docMk/>
            <pc:sldMk cId="181126503" sldId="363"/>
            <ac:spMk id="7" creationId="{D8149DA8-0177-DF1B-3700-049053F58932}"/>
          </ac:spMkLst>
        </pc:spChg>
      </pc:sldChg>
      <pc:sldChg chg="del">
        <pc:chgData name="Kylie Fonzi" userId="4bdab594-dfc1-4128-9fd0-9b75ab4efa3d" providerId="ADAL" clId="{FAE02A3B-1556-4DFA-BE41-A22B3A1FE867}" dt="2024-08-09T19:14:03.682" v="356" actId="47"/>
        <pc:sldMkLst>
          <pc:docMk/>
          <pc:sldMk cId="2371393411" sldId="369"/>
        </pc:sldMkLst>
      </pc:sldChg>
      <pc:sldChg chg="modSp mod">
        <pc:chgData name="Kylie Fonzi" userId="4bdab594-dfc1-4128-9fd0-9b75ab4efa3d" providerId="ADAL" clId="{FAE02A3B-1556-4DFA-BE41-A22B3A1FE867}" dt="2024-08-09T19:14:18.943" v="418" actId="20577"/>
        <pc:sldMkLst>
          <pc:docMk/>
          <pc:sldMk cId="847870307" sldId="370"/>
        </pc:sldMkLst>
        <pc:spChg chg="mod">
          <ac:chgData name="Kylie Fonzi" userId="4bdab594-dfc1-4128-9fd0-9b75ab4efa3d" providerId="ADAL" clId="{FAE02A3B-1556-4DFA-BE41-A22B3A1FE867}" dt="2024-08-09T19:14:18.943" v="418" actId="20577"/>
          <ac:spMkLst>
            <pc:docMk/>
            <pc:sldMk cId="847870307" sldId="370"/>
            <ac:spMk id="6" creationId="{00000000-0000-0000-0000-000000000000}"/>
          </ac:spMkLst>
        </pc:spChg>
      </pc:sldChg>
      <pc:sldChg chg="modSp add mod">
        <pc:chgData name="Kylie Fonzi" userId="4bdab594-dfc1-4128-9fd0-9b75ab4efa3d" providerId="ADAL" clId="{FAE02A3B-1556-4DFA-BE41-A22B3A1FE867}" dt="2024-08-09T19:15:23.061" v="562" actId="20577"/>
        <pc:sldMkLst>
          <pc:docMk/>
          <pc:sldMk cId="374981199" sldId="371"/>
        </pc:sldMkLst>
        <pc:spChg chg="mod">
          <ac:chgData name="Kylie Fonzi" userId="4bdab594-dfc1-4128-9fd0-9b75ab4efa3d" providerId="ADAL" clId="{FAE02A3B-1556-4DFA-BE41-A22B3A1FE867}" dt="2024-08-09T19:15:02.301" v="517" actId="20577"/>
          <ac:spMkLst>
            <pc:docMk/>
            <pc:sldMk cId="374981199" sldId="371"/>
            <ac:spMk id="5" creationId="{00000000-0000-0000-0000-000000000000}"/>
          </ac:spMkLst>
        </pc:spChg>
        <pc:spChg chg="mod">
          <ac:chgData name="Kylie Fonzi" userId="4bdab594-dfc1-4128-9fd0-9b75ab4efa3d" providerId="ADAL" clId="{FAE02A3B-1556-4DFA-BE41-A22B3A1FE867}" dt="2024-08-09T19:15:23.061" v="562" actId="20577"/>
          <ac:spMkLst>
            <pc:docMk/>
            <pc:sldMk cId="374981199" sldId="371"/>
            <ac:spMk id="6" creationId="{00000000-0000-0000-0000-000000000000}"/>
          </ac:spMkLst>
        </pc:spChg>
      </pc:sldChg>
      <pc:sldChg chg="modSp add mod">
        <pc:chgData name="Kylie Fonzi" userId="4bdab594-dfc1-4128-9fd0-9b75ab4efa3d" providerId="ADAL" clId="{FAE02A3B-1556-4DFA-BE41-A22B3A1FE867}" dt="2024-08-09T19:15:36.767" v="591" actId="20577"/>
        <pc:sldMkLst>
          <pc:docMk/>
          <pc:sldMk cId="750694566" sldId="372"/>
        </pc:sldMkLst>
        <pc:spChg chg="mod">
          <ac:chgData name="Kylie Fonzi" userId="4bdab594-dfc1-4128-9fd0-9b75ab4efa3d" providerId="ADAL" clId="{FAE02A3B-1556-4DFA-BE41-A22B3A1FE867}" dt="2024-08-09T19:15:30.990" v="584" actId="20577"/>
          <ac:spMkLst>
            <pc:docMk/>
            <pc:sldMk cId="750694566" sldId="372"/>
            <ac:spMk id="5" creationId="{00000000-0000-0000-0000-000000000000}"/>
          </ac:spMkLst>
        </pc:spChg>
        <pc:spChg chg="mod">
          <ac:chgData name="Kylie Fonzi" userId="4bdab594-dfc1-4128-9fd0-9b75ab4efa3d" providerId="ADAL" clId="{FAE02A3B-1556-4DFA-BE41-A22B3A1FE867}" dt="2024-08-09T19:15:36.767" v="591" actId="20577"/>
          <ac:spMkLst>
            <pc:docMk/>
            <pc:sldMk cId="750694566" sldId="372"/>
            <ac:spMk id="6" creationId="{00000000-0000-0000-0000-000000000000}"/>
          </ac:spMkLst>
        </pc:spChg>
      </pc:sldChg>
      <pc:sldChg chg="modSp add mod">
        <pc:chgData name="Kylie Fonzi" userId="4bdab594-dfc1-4128-9fd0-9b75ab4efa3d" providerId="ADAL" clId="{FAE02A3B-1556-4DFA-BE41-A22B3A1FE867}" dt="2024-08-09T19:15:56.579" v="628" actId="5793"/>
        <pc:sldMkLst>
          <pc:docMk/>
          <pc:sldMk cId="1243885128" sldId="373"/>
        </pc:sldMkLst>
        <pc:spChg chg="mod">
          <ac:chgData name="Kylie Fonzi" userId="4bdab594-dfc1-4128-9fd0-9b75ab4efa3d" providerId="ADAL" clId="{FAE02A3B-1556-4DFA-BE41-A22B3A1FE867}" dt="2024-08-09T19:15:51.904" v="612" actId="20577"/>
          <ac:spMkLst>
            <pc:docMk/>
            <pc:sldMk cId="1243885128" sldId="373"/>
            <ac:spMk id="5" creationId="{00000000-0000-0000-0000-000000000000}"/>
          </ac:spMkLst>
        </pc:spChg>
        <pc:spChg chg="mod">
          <ac:chgData name="Kylie Fonzi" userId="4bdab594-dfc1-4128-9fd0-9b75ab4efa3d" providerId="ADAL" clId="{FAE02A3B-1556-4DFA-BE41-A22B3A1FE867}" dt="2024-08-09T19:15:56.579" v="628" actId="5793"/>
          <ac:spMkLst>
            <pc:docMk/>
            <pc:sldMk cId="1243885128" sldId="373"/>
            <ac:spMk id="6" creationId="{00000000-0000-0000-0000-000000000000}"/>
          </ac:spMkLst>
        </pc:spChg>
      </pc:sldChg>
    </pc:docChg>
  </pc:docChgLst>
  <pc:docChgLst>
    <pc:chgData name="Claire J Momberger" userId="71591a20-2f29-48eb-9ed1-a07464d84178" providerId="ADAL" clId="{8FD69258-5D94-44D0-87F6-80FAF38B06CE}"/>
    <pc:docChg chg="undo redo custSel addSld delSld modSld">
      <pc:chgData name="Claire J Momberger" userId="71591a20-2f29-48eb-9ed1-a07464d84178" providerId="ADAL" clId="{8FD69258-5D94-44D0-87F6-80FAF38B06CE}" dt="2024-08-19T16:55:16.027" v="5986" actId="20577"/>
      <pc:docMkLst>
        <pc:docMk/>
      </pc:docMkLst>
      <pc:sldChg chg="del">
        <pc:chgData name="Claire J Momberger" userId="71591a20-2f29-48eb-9ed1-a07464d84178" providerId="ADAL" clId="{8FD69258-5D94-44D0-87F6-80FAF38B06CE}" dt="2024-08-14T23:11:44.331" v="5268" actId="2696"/>
        <pc:sldMkLst>
          <pc:docMk/>
          <pc:sldMk cId="439545502" sldId="328"/>
        </pc:sldMkLst>
      </pc:sldChg>
      <pc:sldChg chg="addSp delSp modSp mod setBg modNotesTx">
        <pc:chgData name="Claire J Momberger" userId="71591a20-2f29-48eb-9ed1-a07464d84178" providerId="ADAL" clId="{8FD69258-5D94-44D0-87F6-80FAF38B06CE}" dt="2024-08-14T22:38:29.049" v="4377" actId="20577"/>
        <pc:sldMkLst>
          <pc:docMk/>
          <pc:sldMk cId="2029952975" sldId="333"/>
        </pc:sldMkLst>
        <pc:spChg chg="mod">
          <ac:chgData name="Claire J Momberger" userId="71591a20-2f29-48eb-9ed1-a07464d84178" providerId="ADAL" clId="{8FD69258-5D94-44D0-87F6-80FAF38B06CE}" dt="2024-08-14T17:47:50.844" v="459" actId="20577"/>
          <ac:spMkLst>
            <pc:docMk/>
            <pc:sldMk cId="2029952975" sldId="333"/>
            <ac:spMk id="5" creationId="{00000000-0000-0000-0000-000000000000}"/>
          </ac:spMkLst>
        </pc:spChg>
        <pc:spChg chg="del mod">
          <ac:chgData name="Claire J Momberger" userId="71591a20-2f29-48eb-9ed1-a07464d84178" providerId="ADAL" clId="{8FD69258-5D94-44D0-87F6-80FAF38B06CE}" dt="2024-08-14T17:40:50.329" v="347" actId="478"/>
          <ac:spMkLst>
            <pc:docMk/>
            <pc:sldMk cId="2029952975" sldId="333"/>
            <ac:spMk id="6" creationId="{00000000-0000-0000-0000-000000000000}"/>
          </ac:spMkLst>
        </pc:spChg>
        <pc:graphicFrameChg chg="add mod modGraphic">
          <ac:chgData name="Claire J Momberger" userId="71591a20-2f29-48eb-9ed1-a07464d84178" providerId="ADAL" clId="{8FD69258-5D94-44D0-87F6-80FAF38B06CE}" dt="2024-08-14T20:18:46.111" v="1338" actId="14100"/>
          <ac:graphicFrameMkLst>
            <pc:docMk/>
            <pc:sldMk cId="2029952975" sldId="333"/>
            <ac:graphicFrameMk id="2" creationId="{B46F5AEB-ECBD-4E29-CB0A-49379B43E406}"/>
          </ac:graphicFrameMkLst>
        </pc:graphicFrameChg>
      </pc:sldChg>
      <pc:sldChg chg="modSp mod">
        <pc:chgData name="Claire J Momberger" userId="71591a20-2f29-48eb-9ed1-a07464d84178" providerId="ADAL" clId="{8FD69258-5D94-44D0-87F6-80FAF38B06CE}" dt="2024-08-14T17:14:04.652" v="195" actId="20577"/>
        <pc:sldMkLst>
          <pc:docMk/>
          <pc:sldMk cId="181126503" sldId="363"/>
        </pc:sldMkLst>
        <pc:spChg chg="mod">
          <ac:chgData name="Claire J Momberger" userId="71591a20-2f29-48eb-9ed1-a07464d84178" providerId="ADAL" clId="{8FD69258-5D94-44D0-87F6-80FAF38B06CE}" dt="2024-08-14T17:09:46.748" v="133" actId="20577"/>
          <ac:spMkLst>
            <pc:docMk/>
            <pc:sldMk cId="181126503" sldId="363"/>
            <ac:spMk id="4" creationId="{00000000-0000-0000-0000-000000000000}"/>
          </ac:spMkLst>
        </pc:spChg>
        <pc:spChg chg="mod">
          <ac:chgData name="Claire J Momberger" userId="71591a20-2f29-48eb-9ed1-a07464d84178" providerId="ADAL" clId="{8FD69258-5D94-44D0-87F6-80FAF38B06CE}" dt="2024-08-14T17:14:04.652" v="195" actId="20577"/>
          <ac:spMkLst>
            <pc:docMk/>
            <pc:sldMk cId="181126503" sldId="363"/>
            <ac:spMk id="7" creationId="{D8149DA8-0177-DF1B-3700-049053F58932}"/>
          </ac:spMkLst>
        </pc:spChg>
      </pc:sldChg>
      <pc:sldChg chg="del">
        <pc:chgData name="Claire J Momberger" userId="71591a20-2f29-48eb-9ed1-a07464d84178" providerId="ADAL" clId="{8FD69258-5D94-44D0-87F6-80FAF38B06CE}" dt="2024-08-14T23:11:44.331" v="5268" actId="2696"/>
        <pc:sldMkLst>
          <pc:docMk/>
          <pc:sldMk cId="847870307" sldId="370"/>
        </pc:sldMkLst>
      </pc:sldChg>
      <pc:sldChg chg="del">
        <pc:chgData name="Claire J Momberger" userId="71591a20-2f29-48eb-9ed1-a07464d84178" providerId="ADAL" clId="{8FD69258-5D94-44D0-87F6-80FAF38B06CE}" dt="2024-08-14T22:38:14.906" v="4352" actId="2696"/>
        <pc:sldMkLst>
          <pc:docMk/>
          <pc:sldMk cId="374981199" sldId="371"/>
        </pc:sldMkLst>
      </pc:sldChg>
      <pc:sldChg chg="del">
        <pc:chgData name="Claire J Momberger" userId="71591a20-2f29-48eb-9ed1-a07464d84178" providerId="ADAL" clId="{8FD69258-5D94-44D0-87F6-80FAF38B06CE}" dt="2024-08-14T23:11:44.331" v="5268" actId="2696"/>
        <pc:sldMkLst>
          <pc:docMk/>
          <pc:sldMk cId="750694566" sldId="372"/>
        </pc:sldMkLst>
      </pc:sldChg>
      <pc:sldChg chg="del">
        <pc:chgData name="Claire J Momberger" userId="71591a20-2f29-48eb-9ed1-a07464d84178" providerId="ADAL" clId="{8FD69258-5D94-44D0-87F6-80FAF38B06CE}" dt="2024-08-14T23:11:44.331" v="5268" actId="2696"/>
        <pc:sldMkLst>
          <pc:docMk/>
          <pc:sldMk cId="1243885128" sldId="373"/>
        </pc:sldMkLst>
      </pc:sldChg>
      <pc:sldChg chg="modSp del mod">
        <pc:chgData name="Claire J Momberger" userId="71591a20-2f29-48eb-9ed1-a07464d84178" providerId="ADAL" clId="{8FD69258-5D94-44D0-87F6-80FAF38B06CE}" dt="2024-08-14T22:38:14.906" v="4352" actId="2696"/>
        <pc:sldMkLst>
          <pc:docMk/>
          <pc:sldMk cId="1498794127" sldId="374"/>
        </pc:sldMkLst>
        <pc:spChg chg="mod">
          <ac:chgData name="Claire J Momberger" userId="71591a20-2f29-48eb-9ed1-a07464d84178" providerId="ADAL" clId="{8FD69258-5D94-44D0-87F6-80FAF38B06CE}" dt="2024-08-14T20:19:46.386" v="1433" actId="20577"/>
          <ac:spMkLst>
            <pc:docMk/>
            <pc:sldMk cId="1498794127" sldId="374"/>
            <ac:spMk id="5" creationId="{00000000-0000-0000-0000-000000000000}"/>
          </ac:spMkLst>
        </pc:spChg>
      </pc:sldChg>
      <pc:sldChg chg="del">
        <pc:chgData name="Claire J Momberger" userId="71591a20-2f29-48eb-9ed1-a07464d84178" providerId="ADAL" clId="{8FD69258-5D94-44D0-87F6-80FAF38B06CE}" dt="2024-08-14T22:38:14.906" v="4352" actId="2696"/>
        <pc:sldMkLst>
          <pc:docMk/>
          <pc:sldMk cId="2450273342" sldId="375"/>
        </pc:sldMkLst>
      </pc:sldChg>
      <pc:sldChg chg="del">
        <pc:chgData name="Claire J Momberger" userId="71591a20-2f29-48eb-9ed1-a07464d84178" providerId="ADAL" clId="{8FD69258-5D94-44D0-87F6-80FAF38B06CE}" dt="2024-08-14T22:38:14.906" v="4352" actId="2696"/>
        <pc:sldMkLst>
          <pc:docMk/>
          <pc:sldMk cId="2561496564" sldId="376"/>
        </pc:sldMkLst>
      </pc:sldChg>
      <pc:sldChg chg="del">
        <pc:chgData name="Claire J Momberger" userId="71591a20-2f29-48eb-9ed1-a07464d84178" providerId="ADAL" clId="{8FD69258-5D94-44D0-87F6-80FAF38B06CE}" dt="2024-08-14T22:38:14.906" v="4352" actId="2696"/>
        <pc:sldMkLst>
          <pc:docMk/>
          <pc:sldMk cId="3759920276" sldId="377"/>
        </pc:sldMkLst>
      </pc:sldChg>
      <pc:sldChg chg="addSp delSp modSp add mod modNotesTx">
        <pc:chgData name="Claire J Momberger" userId="71591a20-2f29-48eb-9ed1-a07464d84178" providerId="ADAL" clId="{8FD69258-5D94-44D0-87F6-80FAF38B06CE}" dt="2024-08-16T16:29:17.259" v="5274" actId="255"/>
        <pc:sldMkLst>
          <pc:docMk/>
          <pc:sldMk cId="360898756" sldId="378"/>
        </pc:sldMkLst>
        <pc:spChg chg="add mod">
          <ac:chgData name="Claire J Momberger" userId="71591a20-2f29-48eb-9ed1-a07464d84178" providerId="ADAL" clId="{8FD69258-5D94-44D0-87F6-80FAF38B06CE}" dt="2024-08-16T16:29:17.259" v="5274" actId="255"/>
          <ac:spMkLst>
            <pc:docMk/>
            <pc:sldMk cId="360898756" sldId="378"/>
            <ac:spMk id="3" creationId="{134870D0-7A6E-0FB4-CFDD-1B4153DE8BFD}"/>
          </ac:spMkLst>
        </pc:spChg>
        <pc:spChg chg="mod">
          <ac:chgData name="Claire J Momberger" userId="71591a20-2f29-48eb-9ed1-a07464d84178" providerId="ADAL" clId="{8FD69258-5D94-44D0-87F6-80FAF38B06CE}" dt="2024-08-14T22:41:11.507" v="4453" actId="20577"/>
          <ac:spMkLst>
            <pc:docMk/>
            <pc:sldMk cId="360898756" sldId="378"/>
            <ac:spMk id="5" creationId="{00000000-0000-0000-0000-000000000000}"/>
          </ac:spMkLst>
        </pc:spChg>
        <pc:graphicFrameChg chg="del">
          <ac:chgData name="Claire J Momberger" userId="71591a20-2f29-48eb-9ed1-a07464d84178" providerId="ADAL" clId="{8FD69258-5D94-44D0-87F6-80FAF38B06CE}" dt="2024-08-14T20:20:17.169" v="1484" actId="478"/>
          <ac:graphicFrameMkLst>
            <pc:docMk/>
            <pc:sldMk cId="360898756" sldId="378"/>
            <ac:graphicFrameMk id="2" creationId="{B46F5AEB-ECBD-4E29-CB0A-49379B43E406}"/>
          </ac:graphicFrameMkLst>
        </pc:graphicFrameChg>
      </pc:sldChg>
      <pc:sldChg chg="addSp delSp modSp add mod modCm">
        <pc:chgData name="Claire J Momberger" userId="71591a20-2f29-48eb-9ed1-a07464d84178" providerId="ADAL" clId="{8FD69258-5D94-44D0-87F6-80FAF38B06CE}" dt="2024-08-16T19:39:53.786" v="5478" actId="14100"/>
        <pc:sldMkLst>
          <pc:docMk/>
          <pc:sldMk cId="2895146381" sldId="379"/>
        </pc:sldMkLst>
        <pc:spChg chg="add mod">
          <ac:chgData name="Claire J Momberger" userId="71591a20-2f29-48eb-9ed1-a07464d84178" providerId="ADAL" clId="{8FD69258-5D94-44D0-87F6-80FAF38B06CE}" dt="2024-08-16T19:39:39.469" v="5445" actId="20577"/>
          <ac:spMkLst>
            <pc:docMk/>
            <pc:sldMk cId="2895146381" sldId="379"/>
            <ac:spMk id="2" creationId="{EADA6AF0-4193-F232-8E8B-209E3F46C5DF}"/>
          </ac:spMkLst>
        </pc:spChg>
        <pc:spChg chg="del mod">
          <ac:chgData name="Claire J Momberger" userId="71591a20-2f29-48eb-9ed1-a07464d84178" providerId="ADAL" clId="{8FD69258-5D94-44D0-87F6-80FAF38B06CE}" dt="2024-08-14T21:54:05.518" v="2417" actId="478"/>
          <ac:spMkLst>
            <pc:docMk/>
            <pc:sldMk cId="2895146381" sldId="379"/>
            <ac:spMk id="3" creationId="{134870D0-7A6E-0FB4-CFDD-1B4153DE8BFD}"/>
          </ac:spMkLst>
        </pc:spChg>
        <pc:spChg chg="add mod">
          <ac:chgData name="Claire J Momberger" userId="71591a20-2f29-48eb-9ed1-a07464d84178" providerId="ADAL" clId="{8FD69258-5D94-44D0-87F6-80FAF38B06CE}" dt="2024-08-14T21:54:36.094" v="2420"/>
          <ac:spMkLst>
            <pc:docMk/>
            <pc:sldMk cId="2895146381" sldId="379"/>
            <ac:spMk id="4" creationId="{E91260B7-C2B1-F87D-6A36-9E3725C8CCA7}"/>
          </ac:spMkLst>
        </pc:spChg>
        <pc:spChg chg="del mod">
          <ac:chgData name="Claire J Momberger" userId="71591a20-2f29-48eb-9ed1-a07464d84178" providerId="ADAL" clId="{8FD69258-5D94-44D0-87F6-80FAF38B06CE}" dt="2024-08-14T21:54:38.529" v="2421" actId="478"/>
          <ac:spMkLst>
            <pc:docMk/>
            <pc:sldMk cId="2895146381" sldId="379"/>
            <ac:spMk id="5" creationId="{00000000-0000-0000-0000-000000000000}"/>
          </ac:spMkLst>
        </pc:spChg>
        <pc:spChg chg="add mod">
          <ac:chgData name="Claire J Momberger" userId="71591a20-2f29-48eb-9ed1-a07464d84178" providerId="ADAL" clId="{8FD69258-5D94-44D0-87F6-80FAF38B06CE}" dt="2024-08-16T19:39:53.786" v="5478" actId="14100"/>
          <ac:spMkLst>
            <pc:docMk/>
            <pc:sldMk cId="2895146381" sldId="379"/>
            <ac:spMk id="6" creationId="{B17946E0-8876-AA2D-1E70-CE515AF5B3C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laire J Momberger" userId="71591a20-2f29-48eb-9ed1-a07464d84178" providerId="ADAL" clId="{8FD69258-5D94-44D0-87F6-80FAF38B06CE}" dt="2024-08-16T19:39:48.344" v="5477" actId="20577"/>
              <pc2:cmMkLst xmlns:pc2="http://schemas.microsoft.com/office/powerpoint/2019/9/main/command">
                <pc:docMk/>
                <pc:sldMk cId="2895146381" sldId="379"/>
                <pc2:cmMk id="{C9892104-8000-4820-93B4-359771EC7C51}"/>
              </pc2:cmMkLst>
              <pc226:cmRplyChg chg="add">
                <pc226:chgData name="Claire J Momberger" userId="71591a20-2f29-48eb-9ed1-a07464d84178" providerId="ADAL" clId="{8FD69258-5D94-44D0-87F6-80FAF38B06CE}" dt="2024-08-16T19:33:34.360" v="5436"/>
                <pc2:cmRplyMkLst xmlns:pc2="http://schemas.microsoft.com/office/powerpoint/2019/9/main/command">
                  <pc:docMk/>
                  <pc:sldMk cId="2895146381" sldId="379"/>
                  <pc2:cmMk id="{C9892104-8000-4820-93B4-359771EC7C51}"/>
                  <pc2:cmRplyMk id="{C895E0C1-9AED-4578-AC4C-6CD83D974174}"/>
                </pc2:cmRplyMkLst>
              </pc226:cmRplyChg>
            </pc226:cmChg>
          </p:ext>
        </pc:extLst>
      </pc:sldChg>
      <pc:sldChg chg="modSp add mod modCm modNotesTx">
        <pc:chgData name="Claire J Momberger" userId="71591a20-2f29-48eb-9ed1-a07464d84178" providerId="ADAL" clId="{8FD69258-5D94-44D0-87F6-80FAF38B06CE}" dt="2024-08-19T16:55:16.027" v="5986" actId="20577"/>
        <pc:sldMkLst>
          <pc:docMk/>
          <pc:sldMk cId="69668699" sldId="380"/>
        </pc:sldMkLst>
        <pc:spChg chg="mod">
          <ac:chgData name="Claire J Momberger" userId="71591a20-2f29-48eb-9ed1-a07464d84178" providerId="ADAL" clId="{8FD69258-5D94-44D0-87F6-80FAF38B06CE}" dt="2024-08-19T16:55:16.027" v="5986" actId="20577"/>
          <ac:spMkLst>
            <pc:docMk/>
            <pc:sldMk cId="69668699" sldId="380"/>
            <ac:spMk id="2" creationId="{EADA6AF0-4193-F232-8E8B-209E3F46C5D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laire J Momberger" userId="71591a20-2f29-48eb-9ed1-a07464d84178" providerId="ADAL" clId="{8FD69258-5D94-44D0-87F6-80FAF38B06CE}" dt="2024-08-19T16:55:16.027" v="5986" actId="20577"/>
              <pc2:cmMkLst xmlns:pc2="http://schemas.microsoft.com/office/powerpoint/2019/9/main/command">
                <pc:docMk/>
                <pc:sldMk cId="69668699" sldId="380"/>
                <pc2:cmMk id="{8832008B-5383-4CA4-90B0-73D064C894C6}"/>
              </pc2:cmMkLst>
            </pc226:cmChg>
          </p:ext>
        </pc:extLst>
      </pc:sldChg>
      <pc:sldChg chg="add">
        <pc:chgData name="Claire J Momberger" userId="71591a20-2f29-48eb-9ed1-a07464d84178" providerId="ADAL" clId="{8FD69258-5D94-44D0-87F6-80FAF38B06CE}" dt="2024-08-14T22:40:08.756" v="4378" actId="2890"/>
        <pc:sldMkLst>
          <pc:docMk/>
          <pc:sldMk cId="347918551" sldId="381"/>
        </pc:sldMkLst>
      </pc:sldChg>
      <pc:sldChg chg="modSp add mod">
        <pc:chgData name="Claire J Momberger" userId="71591a20-2f29-48eb-9ed1-a07464d84178" providerId="ADAL" clId="{8FD69258-5D94-44D0-87F6-80FAF38B06CE}" dt="2024-08-16T16:34:00.445" v="5319" actId="20577"/>
        <pc:sldMkLst>
          <pc:docMk/>
          <pc:sldMk cId="1248757485" sldId="382"/>
        </pc:sldMkLst>
        <pc:spChg chg="mod">
          <ac:chgData name="Claire J Momberger" userId="71591a20-2f29-48eb-9ed1-a07464d84178" providerId="ADAL" clId="{8FD69258-5D94-44D0-87F6-80FAF38B06CE}" dt="2024-08-16T16:34:00.445" v="5319" actId="20577"/>
          <ac:spMkLst>
            <pc:docMk/>
            <pc:sldMk cId="1248757485" sldId="382"/>
            <ac:spMk id="2" creationId="{EADA6AF0-4193-F232-8E8B-209E3F46C5DF}"/>
          </ac:spMkLst>
        </pc:spChg>
      </pc:sldChg>
      <pc:sldChg chg="modSp add mod">
        <pc:chgData name="Claire J Momberger" userId="71591a20-2f29-48eb-9ed1-a07464d84178" providerId="ADAL" clId="{8FD69258-5D94-44D0-87F6-80FAF38B06CE}" dt="2024-08-14T23:11:30.681" v="5267" actId="20577"/>
        <pc:sldMkLst>
          <pc:docMk/>
          <pc:sldMk cId="1608722959" sldId="383"/>
        </pc:sldMkLst>
        <pc:spChg chg="mod">
          <ac:chgData name="Claire J Momberger" userId="71591a20-2f29-48eb-9ed1-a07464d84178" providerId="ADAL" clId="{8FD69258-5D94-44D0-87F6-80FAF38B06CE}" dt="2024-08-14T23:11:30.681" v="5267" actId="20577"/>
          <ac:spMkLst>
            <pc:docMk/>
            <pc:sldMk cId="1608722959" sldId="383"/>
            <ac:spMk id="2" creationId="{EADA6AF0-4193-F232-8E8B-209E3F46C5DF}"/>
          </ac:spMkLst>
        </pc:spChg>
      </pc:sldChg>
    </pc:docChg>
  </pc:docChgLst>
  <pc:docChgLst>
    <pc:chgData name="Kylie Fonzi" userId="4bdab594-dfc1-4128-9fd0-9b75ab4efa3d" providerId="ADAL" clId="{95AF0A91-14F4-445F-8969-CF160A1361DA}"/>
    <pc:docChg chg="undo custSel modSld">
      <pc:chgData name="Kylie Fonzi" userId="4bdab594-dfc1-4128-9fd0-9b75ab4efa3d" providerId="ADAL" clId="{95AF0A91-14F4-445F-8969-CF160A1361DA}" dt="2024-07-26T16:46:13.752" v="1159" actId="20577"/>
      <pc:docMkLst>
        <pc:docMk/>
      </pc:docMkLst>
      <pc:sldChg chg="modNotesTx">
        <pc:chgData name="Kylie Fonzi" userId="4bdab594-dfc1-4128-9fd0-9b75ab4efa3d" providerId="ADAL" clId="{95AF0A91-14F4-445F-8969-CF160A1361DA}" dt="2024-07-26T16:45:24.314" v="1064" actId="20577"/>
        <pc:sldMkLst>
          <pc:docMk/>
          <pc:sldMk cId="439545502" sldId="328"/>
        </pc:sldMkLst>
      </pc:sldChg>
      <pc:sldChg chg="modSp mod modNotesTx">
        <pc:chgData name="Kylie Fonzi" userId="4bdab594-dfc1-4128-9fd0-9b75ab4efa3d" providerId="ADAL" clId="{95AF0A91-14F4-445F-8969-CF160A1361DA}" dt="2024-07-26T16:41:35.776" v="228" actId="20577"/>
        <pc:sldMkLst>
          <pc:docMk/>
          <pc:sldMk cId="2029952975" sldId="333"/>
        </pc:sldMkLst>
        <pc:spChg chg="mod">
          <ac:chgData name="Kylie Fonzi" userId="4bdab594-dfc1-4128-9fd0-9b75ab4efa3d" providerId="ADAL" clId="{95AF0A91-14F4-445F-8969-CF160A1361DA}" dt="2024-07-26T16:36:38.749" v="2" actId="14100"/>
          <ac:spMkLst>
            <pc:docMk/>
            <pc:sldMk cId="2029952975" sldId="333"/>
            <ac:spMk id="6" creationId="{00000000-0000-0000-0000-000000000000}"/>
          </ac:spMkLst>
        </pc:spChg>
      </pc:sldChg>
      <pc:sldChg chg="modNotesTx">
        <pc:chgData name="Kylie Fonzi" userId="4bdab594-dfc1-4128-9fd0-9b75ab4efa3d" providerId="ADAL" clId="{95AF0A91-14F4-445F-8969-CF160A1361DA}" dt="2024-07-26T16:45:34.391" v="1099" actId="20577"/>
        <pc:sldMkLst>
          <pc:docMk/>
          <pc:sldMk cId="3252300275" sldId="359"/>
        </pc:sldMkLst>
      </pc:sldChg>
      <pc:sldChg chg="modSp mod modNotesTx">
        <pc:chgData name="Kylie Fonzi" userId="4bdab594-dfc1-4128-9fd0-9b75ab4efa3d" providerId="ADAL" clId="{95AF0A91-14F4-445F-8969-CF160A1361DA}" dt="2024-07-26T16:46:13.752" v="1159" actId="20577"/>
        <pc:sldMkLst>
          <pc:docMk/>
          <pc:sldMk cId="181126503" sldId="363"/>
        </pc:sldMkLst>
        <pc:spChg chg="mod">
          <ac:chgData name="Kylie Fonzi" userId="4bdab594-dfc1-4128-9fd0-9b75ab4efa3d" providerId="ADAL" clId="{95AF0A91-14F4-445F-8969-CF160A1361DA}" dt="2024-07-26T16:46:06.426" v="1158" actId="20577"/>
          <ac:spMkLst>
            <pc:docMk/>
            <pc:sldMk cId="181126503" sldId="363"/>
            <ac:spMk id="7" creationId="{D8149DA8-0177-DF1B-3700-049053F58932}"/>
          </ac:spMkLst>
        </pc:spChg>
      </pc:sldChg>
      <pc:sldChg chg="modNotesTx">
        <pc:chgData name="Kylie Fonzi" userId="4bdab594-dfc1-4128-9fd0-9b75ab4efa3d" providerId="ADAL" clId="{95AF0A91-14F4-445F-8969-CF160A1361DA}" dt="2024-07-26T16:44:13.504" v="880" actId="20577"/>
        <pc:sldMkLst>
          <pc:docMk/>
          <pc:sldMk cId="2371393411" sldId="369"/>
        </pc:sldMkLst>
      </pc:sldChg>
      <pc:sldChg chg="modNotesTx">
        <pc:chgData name="Kylie Fonzi" userId="4bdab594-dfc1-4128-9fd0-9b75ab4efa3d" providerId="ADAL" clId="{95AF0A91-14F4-445F-8969-CF160A1361DA}" dt="2024-07-26T16:44:34.116" v="885" actId="20577"/>
        <pc:sldMkLst>
          <pc:docMk/>
          <pc:sldMk cId="847870307" sldId="370"/>
        </pc:sldMkLst>
      </pc:sldChg>
    </pc:docChg>
  </pc:docChgLst>
  <pc:docChgLst>
    <pc:chgData name="Schani Siong" userId="S::ssiong@co.slo.ca.us::5407c7d9-dac7-4249-b227-287d4145982c" providerId="AD" clId="Web-{E7A3358F-7800-97AF-40ED-E5E40D8511C8}"/>
    <pc:docChg chg="modSld">
      <pc:chgData name="Schani Siong" userId="S::ssiong@co.slo.ca.us::5407c7d9-dac7-4249-b227-287d4145982c" providerId="AD" clId="Web-{E7A3358F-7800-97AF-40ED-E5E40D8511C8}" dt="2024-08-16T19:36:17.847" v="1" actId="20577"/>
      <pc:docMkLst>
        <pc:docMk/>
      </pc:docMkLst>
      <pc:sldChg chg="modSp modCm">
        <pc:chgData name="Schani Siong" userId="S::ssiong@co.slo.ca.us::5407c7d9-dac7-4249-b227-287d4145982c" providerId="AD" clId="Web-{E7A3358F-7800-97AF-40ED-E5E40D8511C8}" dt="2024-08-16T19:36:17.847" v="1" actId="20577"/>
        <pc:sldMkLst>
          <pc:docMk/>
          <pc:sldMk cId="69668699" sldId="380"/>
        </pc:sldMkLst>
        <pc:spChg chg="mod">
          <ac:chgData name="Schani Siong" userId="S::ssiong@co.slo.ca.us::5407c7d9-dac7-4249-b227-287d4145982c" providerId="AD" clId="Web-{E7A3358F-7800-97AF-40ED-E5E40D8511C8}" dt="2024-08-16T19:36:17.847" v="1" actId="20577"/>
          <ac:spMkLst>
            <pc:docMk/>
            <pc:sldMk cId="69668699" sldId="380"/>
            <ac:spMk id="2" creationId="{EADA6AF0-4193-F232-8E8B-209E3F46C5D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chani Siong" userId="S::ssiong@co.slo.ca.us::5407c7d9-dac7-4249-b227-287d4145982c" providerId="AD" clId="Web-{E7A3358F-7800-97AF-40ED-E5E40D8511C8}" dt="2024-08-16T19:36:17.847" v="1" actId="20577"/>
              <pc2:cmMkLst xmlns:pc2="http://schemas.microsoft.com/office/powerpoint/2019/9/main/command">
                <pc:docMk/>
                <pc:sldMk cId="69668699" sldId="380"/>
                <pc2:cmMk id="{8832008B-5383-4CA4-90B0-73D064C894C6}"/>
              </pc2:cmMkLst>
            </pc226:cmChg>
          </p:ext>
        </pc:extLst>
      </pc:sldChg>
    </pc:docChg>
  </pc:docChgLst>
  <pc:docChgLst>
    <pc:chgData name="Schani Siong" userId="5407c7d9-dac7-4249-b227-287d4145982c" providerId="ADAL" clId="{60314BB3-F324-4DB2-A60C-9CE6BEC9E6AB}"/>
    <pc:docChg chg="custSel modSld">
      <pc:chgData name="Schani Siong" userId="5407c7d9-dac7-4249-b227-287d4145982c" providerId="ADAL" clId="{60314BB3-F324-4DB2-A60C-9CE6BEC9E6AB}" dt="2024-08-01T16:43:01.036" v="404" actId="20577"/>
      <pc:docMkLst>
        <pc:docMk/>
      </pc:docMkLst>
      <pc:sldChg chg="modSp mod modNotesTx">
        <pc:chgData name="Schani Siong" userId="5407c7d9-dac7-4249-b227-287d4145982c" providerId="ADAL" clId="{60314BB3-F324-4DB2-A60C-9CE6BEC9E6AB}" dt="2024-08-01T16:40:55.205" v="399" actId="20577"/>
        <pc:sldMkLst>
          <pc:docMk/>
          <pc:sldMk cId="439545502" sldId="328"/>
        </pc:sldMkLst>
        <pc:spChg chg="mod">
          <ac:chgData name="Schani Siong" userId="5407c7d9-dac7-4249-b227-287d4145982c" providerId="ADAL" clId="{60314BB3-F324-4DB2-A60C-9CE6BEC9E6AB}" dt="2024-08-01T16:39:38.387" v="398" actId="20577"/>
          <ac:spMkLst>
            <pc:docMk/>
            <pc:sldMk cId="439545502" sldId="328"/>
            <ac:spMk id="6" creationId="{00000000-0000-0000-0000-000000000000}"/>
          </ac:spMkLst>
        </pc:spChg>
      </pc:sldChg>
      <pc:sldChg chg="modSp mod modNotesTx">
        <pc:chgData name="Schani Siong" userId="5407c7d9-dac7-4249-b227-287d4145982c" providerId="ADAL" clId="{60314BB3-F324-4DB2-A60C-9CE6BEC9E6AB}" dt="2024-08-01T16:42:41.304" v="401" actId="20577"/>
        <pc:sldMkLst>
          <pc:docMk/>
          <pc:sldMk cId="2029952975" sldId="333"/>
        </pc:sldMkLst>
        <pc:spChg chg="mod">
          <ac:chgData name="Schani Siong" userId="5407c7d9-dac7-4249-b227-287d4145982c" providerId="ADAL" clId="{60314BB3-F324-4DB2-A60C-9CE6BEC9E6AB}" dt="2024-08-01T16:36:51.957" v="387" actId="113"/>
          <ac:spMkLst>
            <pc:docMk/>
            <pc:sldMk cId="2029952975" sldId="333"/>
            <ac:spMk id="6" creationId="{00000000-0000-0000-0000-000000000000}"/>
          </ac:spMkLst>
        </pc:spChg>
      </pc:sldChg>
      <pc:sldChg chg="modNotesTx">
        <pc:chgData name="Schani Siong" userId="5407c7d9-dac7-4249-b227-287d4145982c" providerId="ADAL" clId="{60314BB3-F324-4DB2-A60C-9CE6BEC9E6AB}" dt="2024-08-01T16:43:01.036" v="404" actId="20577"/>
        <pc:sldMkLst>
          <pc:docMk/>
          <pc:sldMk cId="3252300275" sldId="359"/>
        </pc:sldMkLst>
      </pc:sldChg>
      <pc:sldChg chg="modNotesTx">
        <pc:chgData name="Schani Siong" userId="5407c7d9-dac7-4249-b227-287d4145982c" providerId="ADAL" clId="{60314BB3-F324-4DB2-A60C-9CE6BEC9E6AB}" dt="2024-08-01T16:42:37.764" v="400" actId="6549"/>
        <pc:sldMkLst>
          <pc:docMk/>
          <pc:sldMk cId="181126503" sldId="363"/>
        </pc:sldMkLst>
      </pc:sldChg>
      <pc:sldChg chg="modSp mod modNotesTx">
        <pc:chgData name="Schani Siong" userId="5407c7d9-dac7-4249-b227-287d4145982c" providerId="ADAL" clId="{60314BB3-F324-4DB2-A60C-9CE6BEC9E6AB}" dt="2024-08-01T16:42:45.981" v="402" actId="20577"/>
        <pc:sldMkLst>
          <pc:docMk/>
          <pc:sldMk cId="2371393411" sldId="369"/>
        </pc:sldMkLst>
        <pc:spChg chg="mod">
          <ac:chgData name="Schani Siong" userId="5407c7d9-dac7-4249-b227-287d4145982c" providerId="ADAL" clId="{60314BB3-F324-4DB2-A60C-9CE6BEC9E6AB}" dt="2024-08-01T16:31:59.898" v="380"/>
          <ac:spMkLst>
            <pc:docMk/>
            <pc:sldMk cId="2371393411" sldId="369"/>
            <ac:spMk id="6" creationId="{00000000-0000-0000-0000-000000000000}"/>
          </ac:spMkLst>
        </pc:spChg>
      </pc:sldChg>
      <pc:sldChg chg="modSp mod modNotesTx">
        <pc:chgData name="Schani Siong" userId="5407c7d9-dac7-4249-b227-287d4145982c" providerId="ADAL" clId="{60314BB3-F324-4DB2-A60C-9CE6BEC9E6AB}" dt="2024-08-01T16:42:48.386" v="403" actId="20577"/>
        <pc:sldMkLst>
          <pc:docMk/>
          <pc:sldMk cId="847870307" sldId="370"/>
        </pc:sldMkLst>
        <pc:spChg chg="mod">
          <ac:chgData name="Schani Siong" userId="5407c7d9-dac7-4249-b227-287d4145982c" providerId="ADAL" clId="{60314BB3-F324-4DB2-A60C-9CE6BEC9E6AB}" dt="2024-08-01T16:38:38.168" v="391" actId="255"/>
          <ac:spMkLst>
            <pc:docMk/>
            <pc:sldMk cId="847870307" sldId="370"/>
            <ac:spMk id="6" creationId="{00000000-0000-0000-0000-000000000000}"/>
          </ac:spMkLst>
        </pc:spChg>
      </pc:sldChg>
    </pc:docChg>
  </pc:docChgLst>
  <pc:docChgLst>
    <pc:chgData name="Kylie Fonzi" userId="4bdab594-dfc1-4128-9fd0-9b75ab4efa3d" providerId="ADAL" clId="{3DA0747C-1628-47C9-AE64-A7AD8DCE4745}"/>
    <pc:docChg chg="custSel addSld delSld modSld">
      <pc:chgData name="Kylie Fonzi" userId="4bdab594-dfc1-4128-9fd0-9b75ab4efa3d" providerId="ADAL" clId="{3DA0747C-1628-47C9-AE64-A7AD8DCE4745}" dt="2024-08-12T15:52:31.610" v="453" actId="47"/>
      <pc:docMkLst>
        <pc:docMk/>
      </pc:docMkLst>
      <pc:sldChg chg="setBg">
        <pc:chgData name="Kylie Fonzi" userId="4bdab594-dfc1-4128-9fd0-9b75ab4efa3d" providerId="ADAL" clId="{3DA0747C-1628-47C9-AE64-A7AD8DCE4745}" dt="2024-08-12T15:50:21.946" v="388"/>
        <pc:sldMkLst>
          <pc:docMk/>
          <pc:sldMk cId="1629480293" sldId="256"/>
        </pc:sldMkLst>
      </pc:sldChg>
      <pc:sldChg chg="setBg">
        <pc:chgData name="Kylie Fonzi" userId="4bdab594-dfc1-4128-9fd0-9b75ab4efa3d" providerId="ADAL" clId="{3DA0747C-1628-47C9-AE64-A7AD8DCE4745}" dt="2024-08-12T15:51:14.262" v="393"/>
        <pc:sldMkLst>
          <pc:docMk/>
          <pc:sldMk cId="439545502" sldId="328"/>
        </pc:sldMkLst>
      </pc:sldChg>
      <pc:sldChg chg="setBg">
        <pc:chgData name="Kylie Fonzi" userId="4bdab594-dfc1-4128-9fd0-9b75ab4efa3d" providerId="ADAL" clId="{3DA0747C-1628-47C9-AE64-A7AD8DCE4745}" dt="2024-08-12T15:50:43.706" v="389"/>
        <pc:sldMkLst>
          <pc:docMk/>
          <pc:sldMk cId="2029952975" sldId="333"/>
        </pc:sldMkLst>
      </pc:sldChg>
      <pc:sldChg chg="setBg">
        <pc:chgData name="Kylie Fonzi" userId="4bdab594-dfc1-4128-9fd0-9b75ab4efa3d" providerId="ADAL" clId="{3DA0747C-1628-47C9-AE64-A7AD8DCE4745}" dt="2024-08-12T15:50:21.946" v="388"/>
        <pc:sldMkLst>
          <pc:docMk/>
          <pc:sldMk cId="3252300275" sldId="359"/>
        </pc:sldMkLst>
      </pc:sldChg>
      <pc:sldChg chg="setBg">
        <pc:chgData name="Kylie Fonzi" userId="4bdab594-dfc1-4128-9fd0-9b75ab4efa3d" providerId="ADAL" clId="{3DA0747C-1628-47C9-AE64-A7AD8DCE4745}" dt="2024-08-12T15:50:21.946" v="388"/>
        <pc:sldMkLst>
          <pc:docMk/>
          <pc:sldMk cId="181126503" sldId="363"/>
        </pc:sldMkLst>
      </pc:sldChg>
      <pc:sldChg chg="setBg">
        <pc:chgData name="Kylie Fonzi" userId="4bdab594-dfc1-4128-9fd0-9b75ab4efa3d" providerId="ADAL" clId="{3DA0747C-1628-47C9-AE64-A7AD8DCE4745}" dt="2024-08-12T15:51:14.262" v="393"/>
        <pc:sldMkLst>
          <pc:docMk/>
          <pc:sldMk cId="847870307" sldId="370"/>
        </pc:sldMkLst>
      </pc:sldChg>
      <pc:sldChg chg="setBg">
        <pc:chgData name="Kylie Fonzi" userId="4bdab594-dfc1-4128-9fd0-9b75ab4efa3d" providerId="ADAL" clId="{3DA0747C-1628-47C9-AE64-A7AD8DCE4745}" dt="2024-08-12T15:50:43.706" v="389"/>
        <pc:sldMkLst>
          <pc:docMk/>
          <pc:sldMk cId="374981199" sldId="371"/>
        </pc:sldMkLst>
      </pc:sldChg>
      <pc:sldChg chg="setBg">
        <pc:chgData name="Kylie Fonzi" userId="4bdab594-dfc1-4128-9fd0-9b75ab4efa3d" providerId="ADAL" clId="{3DA0747C-1628-47C9-AE64-A7AD8DCE4745}" dt="2024-08-12T15:50:58.244" v="391"/>
        <pc:sldMkLst>
          <pc:docMk/>
          <pc:sldMk cId="750694566" sldId="372"/>
        </pc:sldMkLst>
      </pc:sldChg>
      <pc:sldChg chg="setBg">
        <pc:chgData name="Kylie Fonzi" userId="4bdab594-dfc1-4128-9fd0-9b75ab4efa3d" providerId="ADAL" clId="{3DA0747C-1628-47C9-AE64-A7AD8DCE4745}" dt="2024-08-12T15:51:06.209" v="392"/>
        <pc:sldMkLst>
          <pc:docMk/>
          <pc:sldMk cId="1243885128" sldId="373"/>
        </pc:sldMkLst>
      </pc:sldChg>
      <pc:sldChg chg="modSp add mod setBg">
        <pc:chgData name="Kylie Fonzi" userId="4bdab594-dfc1-4128-9fd0-9b75ab4efa3d" providerId="ADAL" clId="{3DA0747C-1628-47C9-AE64-A7AD8DCE4745}" dt="2024-08-12T15:50:43.706" v="389"/>
        <pc:sldMkLst>
          <pc:docMk/>
          <pc:sldMk cId="1498794127" sldId="374"/>
        </pc:sldMkLst>
        <pc:spChg chg="mod">
          <ac:chgData name="Kylie Fonzi" userId="4bdab594-dfc1-4128-9fd0-9b75ab4efa3d" providerId="ADAL" clId="{3DA0747C-1628-47C9-AE64-A7AD8DCE4745}" dt="2024-08-12T15:46:35.499" v="39" actId="20577"/>
          <ac:spMkLst>
            <pc:docMk/>
            <pc:sldMk cId="1498794127" sldId="374"/>
            <ac:spMk id="5" creationId="{00000000-0000-0000-0000-000000000000}"/>
          </ac:spMkLst>
        </pc:spChg>
        <pc:spChg chg="mod">
          <ac:chgData name="Kylie Fonzi" userId="4bdab594-dfc1-4128-9fd0-9b75ab4efa3d" providerId="ADAL" clId="{3DA0747C-1628-47C9-AE64-A7AD8DCE4745}" dt="2024-08-12T15:46:45.943" v="59" actId="20577"/>
          <ac:spMkLst>
            <pc:docMk/>
            <pc:sldMk cId="1498794127" sldId="374"/>
            <ac:spMk id="6" creationId="{00000000-0000-0000-0000-000000000000}"/>
          </ac:spMkLst>
        </pc:spChg>
      </pc:sldChg>
      <pc:sldChg chg="modSp add mod setBg">
        <pc:chgData name="Kylie Fonzi" userId="4bdab594-dfc1-4128-9fd0-9b75ab4efa3d" providerId="ADAL" clId="{3DA0747C-1628-47C9-AE64-A7AD8DCE4745}" dt="2024-08-12T15:50:43.706" v="389"/>
        <pc:sldMkLst>
          <pc:docMk/>
          <pc:sldMk cId="2450273342" sldId="375"/>
        </pc:sldMkLst>
        <pc:spChg chg="mod">
          <ac:chgData name="Kylie Fonzi" userId="4bdab594-dfc1-4128-9fd0-9b75ab4efa3d" providerId="ADAL" clId="{3DA0747C-1628-47C9-AE64-A7AD8DCE4745}" dt="2024-08-12T15:47:00.983" v="99" actId="20577"/>
          <ac:spMkLst>
            <pc:docMk/>
            <pc:sldMk cId="2450273342" sldId="375"/>
            <ac:spMk id="5" creationId="{00000000-0000-0000-0000-000000000000}"/>
          </ac:spMkLst>
        </pc:spChg>
        <pc:spChg chg="mod">
          <ac:chgData name="Kylie Fonzi" userId="4bdab594-dfc1-4128-9fd0-9b75ab4efa3d" providerId="ADAL" clId="{3DA0747C-1628-47C9-AE64-A7AD8DCE4745}" dt="2024-08-12T15:47:11.024" v="126" actId="20577"/>
          <ac:spMkLst>
            <pc:docMk/>
            <pc:sldMk cId="2450273342" sldId="375"/>
            <ac:spMk id="6" creationId="{00000000-0000-0000-0000-000000000000}"/>
          </ac:spMkLst>
        </pc:spChg>
      </pc:sldChg>
      <pc:sldChg chg="modSp add mod setBg">
        <pc:chgData name="Kylie Fonzi" userId="4bdab594-dfc1-4128-9fd0-9b75ab4efa3d" providerId="ADAL" clId="{3DA0747C-1628-47C9-AE64-A7AD8DCE4745}" dt="2024-08-12T15:50:43.706" v="389"/>
        <pc:sldMkLst>
          <pc:docMk/>
          <pc:sldMk cId="2561496564" sldId="376"/>
        </pc:sldMkLst>
        <pc:spChg chg="mod">
          <ac:chgData name="Kylie Fonzi" userId="4bdab594-dfc1-4128-9fd0-9b75ab4efa3d" providerId="ADAL" clId="{3DA0747C-1628-47C9-AE64-A7AD8DCE4745}" dt="2024-08-12T15:47:30.270" v="176" actId="20577"/>
          <ac:spMkLst>
            <pc:docMk/>
            <pc:sldMk cId="2561496564" sldId="376"/>
            <ac:spMk id="5" creationId="{00000000-0000-0000-0000-000000000000}"/>
          </ac:spMkLst>
        </pc:spChg>
        <pc:spChg chg="mod">
          <ac:chgData name="Kylie Fonzi" userId="4bdab594-dfc1-4128-9fd0-9b75ab4efa3d" providerId="ADAL" clId="{3DA0747C-1628-47C9-AE64-A7AD8DCE4745}" dt="2024-08-12T15:48:03.320" v="250" actId="20577"/>
          <ac:spMkLst>
            <pc:docMk/>
            <pc:sldMk cId="2561496564" sldId="376"/>
            <ac:spMk id="6" creationId="{00000000-0000-0000-0000-000000000000}"/>
          </ac:spMkLst>
        </pc:spChg>
      </pc:sldChg>
      <pc:sldChg chg="modSp add mod setBg">
        <pc:chgData name="Kylie Fonzi" userId="4bdab594-dfc1-4128-9fd0-9b75ab4efa3d" providerId="ADAL" clId="{3DA0747C-1628-47C9-AE64-A7AD8DCE4745}" dt="2024-08-12T15:50:43.706" v="389"/>
        <pc:sldMkLst>
          <pc:docMk/>
          <pc:sldMk cId="3759920276" sldId="377"/>
        </pc:sldMkLst>
        <pc:spChg chg="mod">
          <ac:chgData name="Kylie Fonzi" userId="4bdab594-dfc1-4128-9fd0-9b75ab4efa3d" providerId="ADAL" clId="{3DA0747C-1628-47C9-AE64-A7AD8DCE4745}" dt="2024-08-12T15:49:12.043" v="321" actId="20577"/>
          <ac:spMkLst>
            <pc:docMk/>
            <pc:sldMk cId="3759920276" sldId="377"/>
            <ac:spMk id="5" creationId="{00000000-0000-0000-0000-000000000000}"/>
          </ac:spMkLst>
        </pc:spChg>
        <pc:spChg chg="mod">
          <ac:chgData name="Kylie Fonzi" userId="4bdab594-dfc1-4128-9fd0-9b75ab4efa3d" providerId="ADAL" clId="{3DA0747C-1628-47C9-AE64-A7AD8DCE4745}" dt="2024-08-12T15:49:26.356" v="386" actId="20577"/>
          <ac:spMkLst>
            <pc:docMk/>
            <pc:sldMk cId="3759920276" sldId="377"/>
            <ac:spMk id="6" creationId="{00000000-0000-0000-0000-000000000000}"/>
          </ac:spMkLst>
        </pc:spChg>
      </pc:sldChg>
      <pc:sldChg chg="modSp add del mod setBg">
        <pc:chgData name="Kylie Fonzi" userId="4bdab594-dfc1-4128-9fd0-9b75ab4efa3d" providerId="ADAL" clId="{3DA0747C-1628-47C9-AE64-A7AD8DCE4745}" dt="2024-08-12T15:52:31.610" v="453" actId="47"/>
        <pc:sldMkLst>
          <pc:docMk/>
          <pc:sldMk cId="1775936380" sldId="378"/>
        </pc:sldMkLst>
        <pc:spChg chg="mod">
          <ac:chgData name="Kylie Fonzi" userId="4bdab594-dfc1-4128-9fd0-9b75ab4efa3d" providerId="ADAL" clId="{3DA0747C-1628-47C9-AE64-A7AD8DCE4745}" dt="2024-08-12T15:52:28.069" v="452" actId="20577"/>
          <ac:spMkLst>
            <pc:docMk/>
            <pc:sldMk cId="1775936380" sldId="378"/>
            <ac:spMk id="6" creationId="{00000000-0000-0000-0000-000000000000}"/>
          </ac:spMkLst>
        </pc:spChg>
      </pc:sldChg>
      <pc:sldChg chg="add del setBg">
        <pc:chgData name="Kylie Fonzi" userId="4bdab594-dfc1-4128-9fd0-9b75ab4efa3d" providerId="ADAL" clId="{3DA0747C-1628-47C9-AE64-A7AD8DCE4745}" dt="2024-08-12T15:51:41.434" v="395" actId="2696"/>
        <pc:sldMkLst>
          <pc:docMk/>
          <pc:sldMk cId="3713420546" sldId="378"/>
        </pc:sldMkLst>
      </pc:sldChg>
    </pc:docChg>
  </pc:docChgLst>
  <pc:docChgLst>
    <pc:chgData name="Claire J Momberger" userId="S::cmomberger@co.slo.ca.us::71591a20-2f29-48eb-9ed1-a07464d84178" providerId="AD" clId="Web-{DD256B3F-3F66-483F-AABA-7F6D61962E12}"/>
    <pc:docChg chg="delSld modSld sldOrd">
      <pc:chgData name="Claire J Momberger" userId="S::cmomberger@co.slo.ca.us::71591a20-2f29-48eb-9ed1-a07464d84178" providerId="AD" clId="Web-{DD256B3F-3F66-483F-AABA-7F6D61962E12}" dt="2024-08-15T19:23:12.216" v="629" actId="20577"/>
      <pc:docMkLst>
        <pc:docMk/>
      </pc:docMkLst>
      <pc:sldChg chg="modSp">
        <pc:chgData name="Claire J Momberger" userId="S::cmomberger@co.slo.ca.us::71591a20-2f29-48eb-9ed1-a07464d84178" providerId="AD" clId="Web-{DD256B3F-3F66-483F-AABA-7F6D61962E12}" dt="2024-08-15T19:05:19.350" v="24" actId="20577"/>
        <pc:sldMkLst>
          <pc:docMk/>
          <pc:sldMk cId="181126503" sldId="363"/>
        </pc:sldMkLst>
        <pc:spChg chg="mod">
          <ac:chgData name="Claire J Momberger" userId="S::cmomberger@co.slo.ca.us::71591a20-2f29-48eb-9ed1-a07464d84178" providerId="AD" clId="Web-{DD256B3F-3F66-483F-AABA-7F6D61962E12}" dt="2024-08-15T19:05:19.350" v="24" actId="20577"/>
          <ac:spMkLst>
            <pc:docMk/>
            <pc:sldMk cId="181126503" sldId="363"/>
            <ac:spMk id="7" creationId="{D8149DA8-0177-DF1B-3700-049053F58932}"/>
          </ac:spMkLst>
        </pc:spChg>
      </pc:sldChg>
      <pc:sldChg chg="modSp ord modNotes">
        <pc:chgData name="Claire J Momberger" userId="S::cmomberger@co.slo.ca.us::71591a20-2f29-48eb-9ed1-a07464d84178" providerId="AD" clId="Web-{DD256B3F-3F66-483F-AABA-7F6D61962E12}" dt="2024-08-15T19:16:19.457" v="378"/>
        <pc:sldMkLst>
          <pc:docMk/>
          <pc:sldMk cId="360898756" sldId="378"/>
        </pc:sldMkLst>
        <pc:spChg chg="mod">
          <ac:chgData name="Claire J Momberger" userId="S::cmomberger@co.slo.ca.us::71591a20-2f29-48eb-9ed1-a07464d84178" providerId="AD" clId="Web-{DD256B3F-3F66-483F-AABA-7F6D61962E12}" dt="2024-08-15T19:11:51.811" v="125" actId="20577"/>
          <ac:spMkLst>
            <pc:docMk/>
            <pc:sldMk cId="360898756" sldId="378"/>
            <ac:spMk id="3" creationId="{134870D0-7A6E-0FB4-CFDD-1B4153DE8BFD}"/>
          </ac:spMkLst>
        </pc:spChg>
      </pc:sldChg>
      <pc:sldChg chg="modSp modNotes">
        <pc:chgData name="Claire J Momberger" userId="S::cmomberger@co.slo.ca.us::71591a20-2f29-48eb-9ed1-a07464d84178" providerId="AD" clId="Web-{DD256B3F-3F66-483F-AABA-7F6D61962E12}" dt="2024-08-15T19:21:28.620" v="565" actId="20577"/>
        <pc:sldMkLst>
          <pc:docMk/>
          <pc:sldMk cId="2895146381" sldId="379"/>
        </pc:sldMkLst>
        <pc:spChg chg="mod">
          <ac:chgData name="Claire J Momberger" userId="S::cmomberger@co.slo.ca.us::71591a20-2f29-48eb-9ed1-a07464d84178" providerId="AD" clId="Web-{DD256B3F-3F66-483F-AABA-7F6D61962E12}" dt="2024-08-15T19:21:28.620" v="565" actId="20577"/>
          <ac:spMkLst>
            <pc:docMk/>
            <pc:sldMk cId="2895146381" sldId="379"/>
            <ac:spMk id="2" creationId="{EADA6AF0-4193-F232-8E8B-209E3F46C5DF}"/>
          </ac:spMkLst>
        </pc:spChg>
      </pc:sldChg>
      <pc:sldChg chg="modSp modNotes">
        <pc:chgData name="Claire J Momberger" userId="S::cmomberger@co.slo.ca.us::71591a20-2f29-48eb-9ed1-a07464d84178" providerId="AD" clId="Web-{DD256B3F-3F66-483F-AABA-7F6D61962E12}" dt="2024-08-15T19:21:03.494" v="559"/>
        <pc:sldMkLst>
          <pc:docMk/>
          <pc:sldMk cId="69668699" sldId="380"/>
        </pc:sldMkLst>
        <pc:spChg chg="mod">
          <ac:chgData name="Claire J Momberger" userId="S::cmomberger@co.slo.ca.us::71591a20-2f29-48eb-9ed1-a07464d84178" providerId="AD" clId="Web-{DD256B3F-3F66-483F-AABA-7F6D61962E12}" dt="2024-08-15T19:19:55.462" v="435" actId="20577"/>
          <ac:spMkLst>
            <pc:docMk/>
            <pc:sldMk cId="69668699" sldId="380"/>
            <ac:spMk id="2" creationId="{EADA6AF0-4193-F232-8E8B-209E3F46C5DF}"/>
          </ac:spMkLst>
        </pc:spChg>
      </pc:sldChg>
      <pc:sldChg chg="modSp">
        <pc:chgData name="Claire J Momberger" userId="S::cmomberger@co.slo.ca.us::71591a20-2f29-48eb-9ed1-a07464d84178" providerId="AD" clId="Web-{DD256B3F-3F66-483F-AABA-7F6D61962E12}" dt="2024-08-15T19:06:57.352" v="40" actId="20577"/>
        <pc:sldMkLst>
          <pc:docMk/>
          <pc:sldMk cId="347918551" sldId="381"/>
        </pc:sldMkLst>
        <pc:spChg chg="mod">
          <ac:chgData name="Claire J Momberger" userId="S::cmomberger@co.slo.ca.us::71591a20-2f29-48eb-9ed1-a07464d84178" providerId="AD" clId="Web-{DD256B3F-3F66-483F-AABA-7F6D61962E12}" dt="2024-08-15T19:06:57.352" v="40" actId="20577"/>
          <ac:spMkLst>
            <pc:docMk/>
            <pc:sldMk cId="347918551" sldId="381"/>
            <ac:spMk id="3" creationId="{134870D0-7A6E-0FB4-CFDD-1B4153DE8BFD}"/>
          </ac:spMkLst>
        </pc:spChg>
      </pc:sldChg>
      <pc:sldChg chg="modSp modNotes">
        <pc:chgData name="Claire J Momberger" userId="S::cmomberger@co.slo.ca.us::71591a20-2f29-48eb-9ed1-a07464d84178" providerId="AD" clId="Web-{DD256B3F-3F66-483F-AABA-7F6D61962E12}" dt="2024-08-15T19:23:12.216" v="629" actId="20577"/>
        <pc:sldMkLst>
          <pc:docMk/>
          <pc:sldMk cId="1248757485" sldId="382"/>
        </pc:sldMkLst>
        <pc:spChg chg="mod">
          <ac:chgData name="Claire J Momberger" userId="S::cmomberger@co.slo.ca.us::71591a20-2f29-48eb-9ed1-a07464d84178" providerId="AD" clId="Web-{DD256B3F-3F66-483F-AABA-7F6D61962E12}" dt="2024-08-15T19:23:12.216" v="629" actId="20577"/>
          <ac:spMkLst>
            <pc:docMk/>
            <pc:sldMk cId="1248757485" sldId="382"/>
            <ac:spMk id="2" creationId="{EADA6AF0-4193-F232-8E8B-209E3F46C5DF}"/>
          </ac:spMkLst>
        </pc:spChg>
      </pc:sldChg>
      <pc:sldChg chg="modSp del">
        <pc:chgData name="Claire J Momberger" userId="S::cmomberger@co.slo.ca.us::71591a20-2f29-48eb-9ed1-a07464d84178" providerId="AD" clId="Web-{DD256B3F-3F66-483F-AABA-7F6D61962E12}" dt="2024-08-15T19:21:12.026" v="560"/>
        <pc:sldMkLst>
          <pc:docMk/>
          <pc:sldMk cId="1608722959" sldId="383"/>
        </pc:sldMkLst>
        <pc:spChg chg="mod">
          <ac:chgData name="Claire J Momberger" userId="S::cmomberger@co.slo.ca.us::71591a20-2f29-48eb-9ed1-a07464d84178" providerId="AD" clId="Web-{DD256B3F-3F66-483F-AABA-7F6D61962E12}" dt="2024-08-15T19:17:29.865" v="412" actId="20577"/>
          <ac:spMkLst>
            <pc:docMk/>
            <pc:sldMk cId="1608722959" sldId="383"/>
            <ac:spMk id="2" creationId="{EADA6AF0-4193-F232-8E8B-209E3F46C5D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174998-C92F-4086-A5C0-764BE0D7320C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2C3E55-F221-4CCA-A606-F70BE2F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8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2C3E55-F221-4CCA-A606-F70BE2FA1E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99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2C3E55-F221-4CCA-A606-F70BE2FA1E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76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b="0" dirty="0"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b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65F54-BD7B-40C5-B41F-6F28928993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04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b="0"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b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65F54-BD7B-40C5-B41F-6F28928993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63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65F54-BD7B-40C5-B41F-6F28928993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71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b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65F54-BD7B-40C5-B41F-6F28928993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90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n-US" b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65F54-BD7B-40C5-B41F-6F28928993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49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65F54-BD7B-40C5-B41F-6F28928993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09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49325-4929-4A80-A141-45148CFDA0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0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88" userDrawn="1">
          <p15:clr>
            <a:srgbClr val="FBAE40"/>
          </p15:clr>
        </p15:guide>
        <p15:guide id="3" pos="576" userDrawn="1">
          <p15:clr>
            <a:srgbClr val="FBAE40"/>
          </p15:clr>
        </p15:guide>
        <p15:guide id="4" pos="5184" userDrawn="1">
          <p15:clr>
            <a:srgbClr val="FBAE40"/>
          </p15:clr>
        </p15:guide>
        <p15:guide id="5" orient="horz" pos="362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9164-9599-4821-B079-BBE9523E68A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D7FE-C17C-4789-BE30-85728922920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B3B5E"/>
              </a:solidFill>
            </a:endParaRPr>
          </a:p>
        </p:txBody>
      </p:sp>
      <p:pic>
        <p:nvPicPr>
          <p:cNvPr id="7" name="Picture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013" y="1910995"/>
            <a:ext cx="3481973" cy="21902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20226" y="4708899"/>
            <a:ext cx="510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>
                <a:solidFill>
                  <a:srgbClr val="818284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20226" y="6208252"/>
            <a:ext cx="5103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</a:p>
        </p:txBody>
      </p:sp>
    </p:spTree>
    <p:extLst>
      <p:ext uri="{BB962C8B-B14F-4D97-AF65-F5344CB8AC3E}">
        <p14:creationId xmlns:p14="http://schemas.microsoft.com/office/powerpoint/2010/main" val="305206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47880-F9C5-5349-8313-F5A5C5372B3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457F4-8158-C646-99A3-09F03AD8EF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5674" y="6174745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2527" y="5876936"/>
            <a:ext cx="863745" cy="86374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59837" y="6171714"/>
            <a:ext cx="3579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1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86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B5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3331" y="1039083"/>
            <a:ext cx="3137338" cy="313733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20225" y="4397703"/>
            <a:ext cx="5103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818284"/>
                </a:solidFill>
                <a:latin typeface="Open Sans" charset="0"/>
                <a:ea typeface="Open Sans" charset="0"/>
                <a:cs typeface="Open Sans" charset="0"/>
              </a:rPr>
              <a:t>COUNTY OF SAN LUIS OBISPO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20225" y="6208251"/>
            <a:ext cx="5103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err="1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www.slocounty.ca.gov</a:t>
            </a:r>
            <a:endParaRPr lang="en-US" sz="160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480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910328" y="4105835"/>
            <a:ext cx="7162800" cy="1544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Los Osos Basin Management Committee Board of Directors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August 21, 2024</a:t>
            </a:r>
          </a:p>
          <a:p>
            <a:pPr algn="ctr"/>
            <a:endParaRPr lang="en-US" sz="3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149DA8-0177-DF1B-3700-049053F58932}"/>
              </a:ext>
            </a:extLst>
          </p:cNvPr>
          <p:cNvSpPr txBox="1"/>
          <p:nvPr/>
        </p:nvSpPr>
        <p:spPr>
          <a:xfrm>
            <a:off x="513041" y="1540146"/>
            <a:ext cx="8117918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000" b="1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 Los Osos Growth Rate </a:t>
            </a:r>
          </a:p>
          <a:p>
            <a:pPr algn="ctr"/>
            <a:r>
              <a:rPr lang="en-US" sz="3000" b="1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Implementation Approach</a:t>
            </a:r>
          </a:p>
        </p:txBody>
      </p:sp>
    </p:spTree>
    <p:extLst>
      <p:ext uri="{BB962C8B-B14F-4D97-AF65-F5344CB8AC3E}">
        <p14:creationId xmlns:p14="http://schemas.microsoft.com/office/powerpoint/2010/main" val="181126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49" y="256701"/>
            <a:ext cx="8340539" cy="66278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Los Osos Community Plan (LOCP) Update Milestones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6F5AEB-ECBD-4E29-CB0A-49379B43E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313858"/>
              </p:ext>
            </p:extLst>
          </p:nvPr>
        </p:nvGraphicFramePr>
        <p:xfrm>
          <a:off x="743712" y="1123655"/>
          <a:ext cx="8310535" cy="4591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939">
                  <a:extLst>
                    <a:ext uri="{9D8B030D-6E8A-4147-A177-3AD203B41FA5}">
                      <a16:colId xmlns:a16="http://schemas.microsoft.com/office/drawing/2014/main" val="382711945"/>
                    </a:ext>
                  </a:extLst>
                </a:gridCol>
                <a:gridCol w="5757596">
                  <a:extLst>
                    <a:ext uri="{9D8B030D-6E8A-4147-A177-3AD203B41FA5}">
                      <a16:colId xmlns:a16="http://schemas.microsoft.com/office/drawing/2014/main" val="3873657372"/>
                    </a:ext>
                  </a:extLst>
                </a:gridCol>
              </a:tblGrid>
              <a:tr h="1121664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B3B5E"/>
                          </a:solidFill>
                          <a:latin typeface="Open Sans"/>
                          <a:ea typeface="Open Sans"/>
                          <a:cs typeface="Open Sans"/>
                        </a:rPr>
                        <a:t>June 13, 2024: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>
                          <a:solidFill>
                            <a:srgbClr val="0B3B5E"/>
                          </a:solidFill>
                          <a:latin typeface="Open Sans"/>
                          <a:ea typeface="Open Sans"/>
                          <a:cs typeface="Open Sans"/>
                        </a:rPr>
                        <a:t>California Coastal Commission (CCC) provided suggested modifications to Local Coastal Plan amendment</a:t>
                      </a: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907694"/>
                  </a:ext>
                </a:extLst>
              </a:tr>
              <a:tr h="552075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B3B5E"/>
                          </a:solidFill>
                          <a:latin typeface="Open Sans"/>
                          <a:ea typeface="Open Sans"/>
                          <a:cs typeface="Open Sans"/>
                        </a:rPr>
                        <a:t>October 5, 2024: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>
                          <a:solidFill>
                            <a:srgbClr val="0B3B5E"/>
                          </a:solidFill>
                          <a:effectLst/>
                          <a:latin typeface="Open Sans"/>
                          <a:ea typeface="Open Sans"/>
                          <a:cs typeface="Open Sans"/>
                        </a:rPr>
                        <a:t>Los Osos "town hall" (details to follow)</a:t>
                      </a:r>
                      <a:endParaRPr lang="en-US" sz="1800">
                        <a:solidFill>
                          <a:srgbClr val="0B3B5E"/>
                        </a:solidFill>
                        <a:latin typeface="Open Sans"/>
                        <a:ea typeface="Open Sans"/>
                        <a:cs typeface="Open Sans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6564253"/>
                  </a:ext>
                </a:extLst>
              </a:tr>
              <a:tr h="719328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B3B5E"/>
                          </a:solidFill>
                          <a:latin typeface="Open Sans"/>
                          <a:ea typeface="Open Sans"/>
                          <a:cs typeface="Open Sans"/>
                        </a:rPr>
                        <a:t>October 24, 2024: 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>
                          <a:solidFill>
                            <a:srgbClr val="0B3B5E"/>
                          </a:solidFill>
                          <a:effectLst/>
                          <a:latin typeface="Open Sans"/>
                          <a:ea typeface="Open Sans"/>
                          <a:cs typeface="Open Sans"/>
                        </a:rPr>
                        <a:t>Los Osos Community Advisory Council General Council meeting at 6:30 pm</a:t>
                      </a: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452827"/>
                  </a:ext>
                </a:extLst>
              </a:tr>
              <a:tr h="552075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B3B5E"/>
                          </a:solidFill>
                          <a:latin typeface="Open Sans"/>
                          <a:ea typeface="Open Sans"/>
                          <a:cs typeface="Open Sans"/>
                        </a:rPr>
                        <a:t>October 29, 2024: 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kern="1200">
                          <a:solidFill>
                            <a:srgbClr val="0B3B5E"/>
                          </a:solidFill>
                          <a:effectLst/>
                          <a:latin typeface="Open Sans"/>
                          <a:ea typeface="Open Sans"/>
                          <a:cs typeface="Open Sans"/>
                        </a:rPr>
                        <a:t>County Board of Supervisors hearing to consider: </a:t>
                      </a:r>
                      <a:endParaRPr lang="en-US">
                        <a:latin typeface="Open Sans"/>
                        <a:ea typeface="Open Sans"/>
                        <a:cs typeface="Open Sans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>
                          <a:solidFill>
                            <a:srgbClr val="0B3B5E"/>
                          </a:solidFill>
                          <a:effectLst/>
                          <a:latin typeface="Open Sans"/>
                          <a:ea typeface="Open Sans"/>
                          <a:cs typeface="Open Sans"/>
                        </a:rPr>
                        <a:t>CCC suggested modifications, amendment to LOCP, Los Osos growth rate and “Los Osos Waitlist to Build”, and Los Osos Habitat Conservation Plan implementation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kern="1200">
                        <a:solidFill>
                          <a:srgbClr val="0B3B5E"/>
                        </a:solidFill>
                        <a:effectLst/>
                        <a:latin typeface="Open Sans"/>
                        <a:ea typeface="Open Sans"/>
                        <a:cs typeface="Open Sans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998762"/>
                  </a:ext>
                </a:extLst>
              </a:tr>
              <a:tr h="552075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B3B5E"/>
                          </a:solidFill>
                          <a:latin typeface="Open Sans"/>
                          <a:ea typeface="Open Sans"/>
                          <a:cs typeface="Open Sans"/>
                        </a:rPr>
                        <a:t>December 2024 (Tentative):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>
                          <a:solidFill>
                            <a:srgbClr val="0B3B5E"/>
                          </a:solidFill>
                          <a:effectLst/>
                          <a:latin typeface="Open Sans"/>
                          <a:ea typeface="Open Sans"/>
                          <a:cs typeface="Open Sans"/>
                        </a:rPr>
                        <a:t>CCC meeting to consider County Board of Supervisors  action</a:t>
                      </a: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94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5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49" y="377370"/>
            <a:ext cx="6393943" cy="66278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County Code Title 26 </a:t>
            </a:r>
          </a:p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Growth Management Ordinance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870D0-7A6E-0FB4-CFDD-1B4153DE8BFD}"/>
              </a:ext>
            </a:extLst>
          </p:cNvPr>
          <p:cNvSpPr txBox="1">
            <a:spLocks/>
          </p:cNvSpPr>
          <p:nvPr/>
        </p:nvSpPr>
        <p:spPr>
          <a:xfrm>
            <a:off x="628650" y="1381527"/>
            <a:ext cx="7702550" cy="401200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Existing Growth Management Ordinance (GMO):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Established in 1990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Annual review of maximum growth rate for new dwelling units for each fiscal year after consideration of most recent resource reports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Maximum number of new dwelling units allowed each year is known as the “</a:t>
            </a:r>
            <a:r>
              <a:rPr lang="en-US" sz="2000" i="1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maximum allocation</a:t>
            </a: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”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Provision for the Los Osos Waitlist to Build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0% growth rate for parcels in the Los Osos Prohibition Zone</a:t>
            </a:r>
          </a:p>
        </p:txBody>
      </p:sp>
    </p:spTree>
    <p:extLst>
      <p:ext uri="{BB962C8B-B14F-4D97-AF65-F5344CB8AC3E}">
        <p14:creationId xmlns:p14="http://schemas.microsoft.com/office/powerpoint/2010/main" val="34791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49" y="377370"/>
            <a:ext cx="6393943" cy="66278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California Coastal Commission June 13th, 2024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870D0-7A6E-0FB4-CFDD-1B4153DE8BFD}"/>
              </a:ext>
            </a:extLst>
          </p:cNvPr>
          <p:cNvSpPr txBox="1">
            <a:spLocks/>
          </p:cNvSpPr>
          <p:nvPr/>
        </p:nvSpPr>
        <p:spPr>
          <a:xfrm>
            <a:off x="628650" y="1381527"/>
            <a:ext cx="8078330" cy="401200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policies and regulations: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Residential growth rate cap : 1% total residential dwelling units, including accessory and affordable dwelling units</a:t>
            </a:r>
            <a:endParaRPr lang="en-US" sz="2000">
              <a:solidFill>
                <a:srgbClr val="0B3B5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Requirement for development to comply with the community-wide Los Osos Habitat Conservation Plan (LOHCP) and Incidental Take Permit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Requirement for development to be served by a sustainable wastewater treatment system (such as the Los Osos sewer)</a:t>
            </a:r>
          </a:p>
        </p:txBody>
      </p:sp>
    </p:spTree>
    <p:extLst>
      <p:ext uri="{BB962C8B-B14F-4D97-AF65-F5344CB8AC3E}">
        <p14:creationId xmlns:p14="http://schemas.microsoft.com/office/powerpoint/2010/main" val="36089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ADA6AF0-4193-F232-8E8B-209E3F46C5DF}"/>
              </a:ext>
            </a:extLst>
          </p:cNvPr>
          <p:cNvSpPr txBox="1">
            <a:spLocks/>
          </p:cNvSpPr>
          <p:nvPr/>
        </p:nvSpPr>
        <p:spPr>
          <a:xfrm>
            <a:off x="628650" y="1381527"/>
            <a:ext cx="7702550" cy="401200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General procedure sections: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Annual review change to Calendar Year from Fiscal Year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Annual review to be based on “best available information and data”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B3B5E"/>
              </a:solidFill>
              <a:latin typeface="Open Sans"/>
              <a:ea typeface="Open Sans"/>
              <a:cs typeface="Open Sans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B3B5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B3B5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7946E0-8876-AA2D-1E70-CE515AF5B3C2}"/>
              </a:ext>
            </a:extLst>
          </p:cNvPr>
          <p:cNvSpPr txBox="1">
            <a:spLocks/>
          </p:cNvSpPr>
          <p:nvPr/>
        </p:nvSpPr>
        <p:spPr>
          <a:xfrm>
            <a:off x="628649" y="377370"/>
            <a:ext cx="7299868" cy="66278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Recommended Amendments </a:t>
            </a:r>
          </a:p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the GMO – General Procedures</a:t>
            </a:r>
          </a:p>
        </p:txBody>
      </p:sp>
    </p:spTree>
    <p:extLst>
      <p:ext uri="{BB962C8B-B14F-4D97-AF65-F5344CB8AC3E}">
        <p14:creationId xmlns:p14="http://schemas.microsoft.com/office/powerpoint/2010/main" val="289514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ADA6AF0-4193-F232-8E8B-209E3F46C5DF}"/>
              </a:ext>
            </a:extLst>
          </p:cNvPr>
          <p:cNvSpPr txBox="1">
            <a:spLocks/>
          </p:cNvSpPr>
          <p:nvPr/>
        </p:nvSpPr>
        <p:spPr>
          <a:xfrm>
            <a:off x="628650" y="1381527"/>
            <a:ext cx="7702550" cy="401200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Los Osos section: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Specifies growth rate is applicable within the Los Osos Urban Reserve Line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Establishes maximum residential growth rate of 1% that includes accessory and affordable housing </a:t>
            </a: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units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Utilize Los Osos Waitlist to Build to determine priority of allocation within the community sewer service area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Requires review of the “best available groundwater monitoring data”</a:t>
            </a:r>
            <a:endParaRPr lang="en-US" sz="1400" dirty="0">
              <a:solidFill>
                <a:srgbClr val="0B3B5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Requires annual coordination with </a:t>
            </a:r>
            <a:r>
              <a:rPr lang="en-US" sz="2000" dirty="0" err="1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LOBMC</a:t>
            </a:r>
            <a:endParaRPr lang="en-US" sz="20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Clarifies when an applicant may request allocation</a:t>
            </a: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,monospace"/>
              <a:buChar char="o"/>
            </a:pPr>
            <a:endParaRPr lang="en-US" sz="1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971550" lvl="1" indent="-2857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,monospace"/>
              <a:buChar char="o"/>
            </a:pPr>
            <a:endParaRPr lang="en-US" sz="1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rgbClr val="0B3B5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B3B5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7946E0-8876-AA2D-1E70-CE515AF5B3C2}"/>
              </a:ext>
            </a:extLst>
          </p:cNvPr>
          <p:cNvSpPr txBox="1">
            <a:spLocks/>
          </p:cNvSpPr>
          <p:nvPr/>
        </p:nvSpPr>
        <p:spPr>
          <a:xfrm>
            <a:off x="628649" y="377370"/>
            <a:ext cx="6393943" cy="66278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Recommended Amendments </a:t>
            </a:r>
          </a:p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the GMO - Los Osos </a:t>
            </a:r>
          </a:p>
        </p:txBody>
      </p:sp>
    </p:spTree>
    <p:extLst>
      <p:ext uri="{BB962C8B-B14F-4D97-AF65-F5344CB8AC3E}">
        <p14:creationId xmlns:p14="http://schemas.microsoft.com/office/powerpoint/2010/main" val="69668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ADA6AF0-4193-F232-8E8B-209E3F46C5DF}"/>
              </a:ext>
            </a:extLst>
          </p:cNvPr>
          <p:cNvSpPr txBox="1">
            <a:spLocks/>
          </p:cNvSpPr>
          <p:nvPr/>
        </p:nvSpPr>
        <p:spPr>
          <a:xfrm>
            <a:off x="628650" y="1381527"/>
            <a:ext cx="7921755" cy="401200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Los Osos section (continued):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,monospace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Establishes a growth rate not exceeding 1% and dependent upon the best available groundwater basin data</a:t>
            </a:r>
            <a:endParaRPr lang="en-US" sz="200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,Sans-Serif" panose="02070309020205020404" pitchFamily="49" charset="0"/>
              <a:buChar char="§"/>
            </a:pPr>
            <a:r>
              <a:rPr lang="en-US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Basin Yield Metric (</a:t>
            </a:r>
            <a:r>
              <a:rPr lang="en-US" err="1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BYM</a:t>
            </a:r>
            <a:r>
              <a:rPr lang="en-US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)</a:t>
            </a:r>
            <a:endParaRPr lang="en-US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,Sans-Serif" panose="02070309020205020404" pitchFamily="49" charset="0"/>
              <a:buChar char="§"/>
            </a:pPr>
            <a:r>
              <a:rPr lang="en-US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5 year rolling average of </a:t>
            </a:r>
            <a:r>
              <a:rPr lang="en-US" err="1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BYM</a:t>
            </a:r>
            <a:r>
              <a:rPr lang="en-US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 data</a:t>
            </a:r>
            <a:endParaRPr lang="en-US"/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Establishes a metered approach to allowable development based on recent available groundwater data</a:t>
            </a:r>
            <a:endParaRPr lang="en-US">
              <a:latin typeface="Open Sans"/>
              <a:ea typeface="Open Sans"/>
              <a:cs typeface="Open Sans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Calendar Year 2025: 0.4%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Calendar Year 2026: 0.6%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B3B5E"/>
                </a:solidFill>
                <a:latin typeface="Open Sans"/>
                <a:ea typeface="Open Sans"/>
                <a:cs typeface="Open Sans"/>
              </a:rPr>
              <a:t>Calendar Year 2027: 0.8%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,monospace" panose="05000000000000000000" pitchFamily="2" charset="2"/>
              <a:buChar char="o"/>
            </a:pPr>
            <a:endParaRPr lang="en-US">
              <a:solidFill>
                <a:srgbClr val="0B3B5E"/>
              </a:solidFill>
              <a:latin typeface="Open Sans"/>
              <a:ea typeface="Open Sans"/>
              <a:cs typeface="Open Sans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en-US" sz="2000">
              <a:solidFill>
                <a:srgbClr val="0B3B5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en-US" sz="2000">
              <a:latin typeface="Open Sans"/>
              <a:ea typeface="Open Sans"/>
              <a:cs typeface="Open San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7946E0-8876-AA2D-1E70-CE515AF5B3C2}"/>
              </a:ext>
            </a:extLst>
          </p:cNvPr>
          <p:cNvSpPr txBox="1">
            <a:spLocks/>
          </p:cNvSpPr>
          <p:nvPr/>
        </p:nvSpPr>
        <p:spPr>
          <a:xfrm>
            <a:off x="628649" y="377370"/>
            <a:ext cx="6393943" cy="66278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Recommended Amendments </a:t>
            </a:r>
          </a:p>
          <a:p>
            <a:r>
              <a:rPr lang="en-US" sz="3000" b="1">
                <a:solidFill>
                  <a:srgbClr val="0B3B5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the GMO - Los Osos </a:t>
            </a:r>
          </a:p>
        </p:txBody>
      </p:sp>
    </p:spTree>
    <p:extLst>
      <p:ext uri="{BB962C8B-B14F-4D97-AF65-F5344CB8AC3E}">
        <p14:creationId xmlns:p14="http://schemas.microsoft.com/office/powerpoint/2010/main" val="124875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230027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 4x3 - White (Seal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unty Board PPT Template 4-3.potx" id="{C67526A7-4BBE-4FEF-B9E7-470D20C655B7}" vid="{5E110B93-5C73-4214-B6D9-3288FABD23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2e2dc8-9625-4e3a-976a-9f3ab76910fb" xsi:nil="true"/>
    <TypeofDocument xmlns="cb6fe40b-552b-4257-8eb3-a9fb8a00159b" xsi:nil="true"/>
    <lcf76f155ced4ddcb4097134ff3c332f xmlns="cb6fe40b-552b-4257-8eb3-a9fb8a00159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DEC02DCFCA3149A5A89A1481661529" ma:contentTypeVersion="16" ma:contentTypeDescription="Create a new document." ma:contentTypeScope="" ma:versionID="c9b214a05e4401b06c1254bc5f7923eb">
  <xsd:schema xmlns:xsd="http://www.w3.org/2001/XMLSchema" xmlns:xs="http://www.w3.org/2001/XMLSchema" xmlns:p="http://schemas.microsoft.com/office/2006/metadata/properties" xmlns:ns2="cb6fe40b-552b-4257-8eb3-a9fb8a00159b" xmlns:ns3="f52e2dc8-9625-4e3a-976a-9f3ab76910fb" targetNamespace="http://schemas.microsoft.com/office/2006/metadata/properties" ma:root="true" ma:fieldsID="7de0bdc4a90b150c713b57599586c7ee" ns2:_="" ns3:_="">
    <xsd:import namespace="cb6fe40b-552b-4257-8eb3-a9fb8a00159b"/>
    <xsd:import namespace="f52e2dc8-9625-4e3a-976a-9f3ab76910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TypeofDocumen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6fe40b-552b-4257-8eb3-a9fb8a0015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d8f4cf8-70f0-4f4d-9fbb-9dd7eb11f2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TypeofDocument" ma:index="22" nillable="true" ma:displayName="Type of Document" ma:description="Staff report" ma:format="Dropdown" ma:internalName="TypeofDocument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2e2dc8-9625-4e3a-976a-9f3ab76910f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6b0473b5-743e-484a-8a8d-7b3786192196}" ma:internalName="TaxCatchAll" ma:showField="CatchAllData" ma:web="f52e2dc8-9625-4e3a-976a-9f3ab76910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5322B-BFDC-4185-8C67-0CF7601054FE}">
  <ds:schemaRefs>
    <ds:schemaRef ds:uri="http://purl.org/dc/terms/"/>
    <ds:schemaRef ds:uri="http://schemas.microsoft.com/office/2006/documentManagement/types"/>
    <ds:schemaRef ds:uri="f52e2dc8-9625-4e3a-976a-9f3ab76910fb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b6fe40b-552b-4257-8eb3-a9fb8a00159b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B90697-9FE4-4F79-8B35-C978068D8389}">
  <ds:schemaRefs>
    <ds:schemaRef ds:uri="cb6fe40b-552b-4257-8eb3-a9fb8a00159b"/>
    <ds:schemaRef ds:uri="f52e2dc8-9625-4e3a-976a-9f3ab76910f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C1F52FC-2B45-4ADF-8E00-3739BBAD04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488</Words>
  <Application>Microsoft Office PowerPoint</Application>
  <PresentationFormat>On-screen Show (4:3)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Courier New,monospace</vt:lpstr>
      <vt:lpstr>Open Sans</vt:lpstr>
      <vt:lpstr>Wingdings</vt:lpstr>
      <vt:lpstr>Wingdings,Sans-Serif</vt:lpstr>
      <vt:lpstr>PowerPoint Template 4x3 - White (Seal)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County of San Luis Ob‬ispo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Pedrotti</dc:creator>
  <cp:lastModifiedBy>Claire J Momberger</cp:lastModifiedBy>
  <cp:revision>1</cp:revision>
  <cp:lastPrinted>2023-10-17T16:57:48Z</cp:lastPrinted>
  <dcterms:created xsi:type="dcterms:W3CDTF">2017-06-16T18:10:10Z</dcterms:created>
  <dcterms:modified xsi:type="dcterms:W3CDTF">2024-08-21T14:54:00Z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0x01010050DEC02DCFCA3149A5A89A1481661529</vt:lpwstr>
  </property>
  <property fmtid="{D5CDD505-2E9C-101B-9397-08002B2CF9AE}" pid="3" name="MediaServiceImageTags">
    <vt:lpwstr/>
  </property>
</Properties>
</file>